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37"/>
  </p:notesMasterIdLst>
  <p:sldIdLst>
    <p:sldId id="256" r:id="rId2"/>
    <p:sldId id="257" r:id="rId3"/>
    <p:sldId id="267" r:id="rId4"/>
    <p:sldId id="258" r:id="rId5"/>
    <p:sldId id="264" r:id="rId6"/>
    <p:sldId id="259" r:id="rId7"/>
    <p:sldId id="261" r:id="rId8"/>
    <p:sldId id="262" r:id="rId9"/>
    <p:sldId id="263" r:id="rId10"/>
    <p:sldId id="260" r:id="rId11"/>
    <p:sldId id="266" r:id="rId12"/>
    <p:sldId id="265" r:id="rId13"/>
    <p:sldId id="269" r:id="rId14"/>
    <p:sldId id="270" r:id="rId15"/>
    <p:sldId id="268" r:id="rId16"/>
    <p:sldId id="273" r:id="rId17"/>
    <p:sldId id="291" r:id="rId18"/>
    <p:sldId id="292" r:id="rId19"/>
    <p:sldId id="293" r:id="rId20"/>
    <p:sldId id="274" r:id="rId21"/>
    <p:sldId id="275" r:id="rId22"/>
    <p:sldId id="276" r:id="rId23"/>
    <p:sldId id="294" r:id="rId24"/>
    <p:sldId id="279" r:id="rId25"/>
    <p:sldId id="287" r:id="rId26"/>
    <p:sldId id="295" r:id="rId27"/>
    <p:sldId id="296" r:id="rId28"/>
    <p:sldId id="284" r:id="rId29"/>
    <p:sldId id="282" r:id="rId30"/>
    <p:sldId id="289" r:id="rId31"/>
    <p:sldId id="290" r:id="rId32"/>
    <p:sldId id="297" r:id="rId33"/>
    <p:sldId id="299" r:id="rId34"/>
    <p:sldId id="298" r:id="rId35"/>
    <p:sldId id="283" r:id="rId3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80" autoAdjust="0"/>
  </p:normalViewPr>
  <p:slideViewPr>
    <p:cSldViewPr>
      <p:cViewPr>
        <p:scale>
          <a:sx n="71" d="100"/>
          <a:sy n="71" d="100"/>
        </p:scale>
        <p:origin x="-1040" y="-72"/>
      </p:cViewPr>
      <p:guideLst>
        <p:guide orient="horz" pos="2160"/>
        <p:guide pos="2880"/>
      </p:guideLst>
    </p:cSldViewPr>
  </p:slideViewPr>
  <p:outlineViewPr>
    <p:cViewPr>
      <p:scale>
        <a:sx n="33" d="100"/>
        <a:sy n="33" d="100"/>
      </p:scale>
      <p:origin x="54" y="2765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FDAB38-707F-48C8-988A-4C89926A23C2}"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pt-BR"/>
        </a:p>
      </dgm:t>
    </dgm:pt>
    <dgm:pt modelId="{DB93F03C-DCF5-4569-AFBC-B464C512CAF1}">
      <dgm:prSet phldrT="[Texto]"/>
      <dgm:spPr/>
      <dgm:t>
        <a:bodyPr/>
        <a:lstStyle/>
        <a:p>
          <a:r>
            <a:rPr lang="pt-BR" dirty="0" smtClean="0"/>
            <a:t>Fundamentos do pedido</a:t>
          </a:r>
          <a:endParaRPr lang="pt-BR" dirty="0"/>
        </a:p>
      </dgm:t>
    </dgm:pt>
    <dgm:pt modelId="{4967E4E1-8EAB-4D13-8A52-48F2DFC2D335}" type="parTrans" cxnId="{8C1A0B4A-057B-4610-A6EE-8CBA147A4F07}">
      <dgm:prSet/>
      <dgm:spPr/>
      <dgm:t>
        <a:bodyPr/>
        <a:lstStyle/>
        <a:p>
          <a:endParaRPr lang="pt-BR"/>
        </a:p>
      </dgm:t>
    </dgm:pt>
    <dgm:pt modelId="{D8185FB8-E6AF-462A-831F-B5ACBE3A7C5C}" type="sibTrans" cxnId="{8C1A0B4A-057B-4610-A6EE-8CBA147A4F07}">
      <dgm:prSet/>
      <dgm:spPr/>
      <dgm:t>
        <a:bodyPr/>
        <a:lstStyle/>
        <a:p>
          <a:endParaRPr lang="pt-BR"/>
        </a:p>
      </dgm:t>
    </dgm:pt>
    <dgm:pt modelId="{960E5BC7-7471-48D0-B83E-2D07AADCB46F}">
      <dgm:prSet phldrT="[Texto]" custT="1"/>
      <dgm:spPr/>
      <dgm:t>
        <a:bodyPr/>
        <a:lstStyle/>
        <a:p>
          <a:r>
            <a:rPr lang="pt-BR" sz="2000" i="1" dirty="0" smtClean="0">
              <a:solidFill>
                <a:schemeClr val="accent2">
                  <a:lumMod val="75000"/>
                </a:schemeClr>
              </a:solidFill>
            </a:rPr>
            <a:t>alguma exortação em Cristo, </a:t>
          </a:r>
          <a:endParaRPr lang="pt-BR" sz="2000" dirty="0"/>
        </a:p>
      </dgm:t>
    </dgm:pt>
    <dgm:pt modelId="{75648A6F-CD56-4E79-BF7C-FB7DAC825E12}" type="parTrans" cxnId="{6AE99D14-1D36-4483-A3BB-92203250A2AF}">
      <dgm:prSet/>
      <dgm:spPr/>
      <dgm:t>
        <a:bodyPr/>
        <a:lstStyle/>
        <a:p>
          <a:endParaRPr lang="pt-BR"/>
        </a:p>
      </dgm:t>
    </dgm:pt>
    <dgm:pt modelId="{929BF456-1845-47CA-AF49-88F4AF0098EC}" type="sibTrans" cxnId="{6AE99D14-1D36-4483-A3BB-92203250A2AF}">
      <dgm:prSet/>
      <dgm:spPr/>
      <dgm:t>
        <a:bodyPr/>
        <a:lstStyle/>
        <a:p>
          <a:endParaRPr lang="pt-BR"/>
        </a:p>
      </dgm:t>
    </dgm:pt>
    <dgm:pt modelId="{E677ADCD-1E0E-4D5F-ACC7-8A73C1383D44}">
      <dgm:prSet phldrT="[Texto]"/>
      <dgm:spPr/>
      <dgm:t>
        <a:bodyPr/>
        <a:lstStyle/>
        <a:p>
          <a:r>
            <a:rPr lang="pt-BR" dirty="0" smtClean="0"/>
            <a:t>O pedido</a:t>
          </a:r>
          <a:endParaRPr lang="pt-BR" dirty="0"/>
        </a:p>
      </dgm:t>
    </dgm:pt>
    <dgm:pt modelId="{F0DF681A-C9F3-490F-9A96-BE0D1C5AD90D}" type="parTrans" cxnId="{AA9510FF-C3C4-40A9-8F47-2504827C5408}">
      <dgm:prSet/>
      <dgm:spPr/>
      <dgm:t>
        <a:bodyPr/>
        <a:lstStyle/>
        <a:p>
          <a:endParaRPr lang="pt-BR"/>
        </a:p>
      </dgm:t>
    </dgm:pt>
    <dgm:pt modelId="{E8794A33-9FF5-46EC-AC5B-4A5962A4CA9F}" type="sibTrans" cxnId="{AA9510FF-C3C4-40A9-8F47-2504827C5408}">
      <dgm:prSet/>
      <dgm:spPr/>
      <dgm:t>
        <a:bodyPr/>
        <a:lstStyle/>
        <a:p>
          <a:endParaRPr lang="pt-BR"/>
        </a:p>
      </dgm:t>
    </dgm:pt>
    <dgm:pt modelId="{FE390FE0-D3BC-4E74-B168-015309B149CD}">
      <dgm:prSet phldrT="[Texto]" custT="1"/>
      <dgm:spPr/>
      <dgm:t>
        <a:bodyPr/>
        <a:lstStyle/>
        <a:p>
          <a:r>
            <a:rPr lang="pt-BR" sz="1400" i="1" dirty="0" smtClean="0">
              <a:solidFill>
                <a:schemeClr val="accent2">
                  <a:lumMod val="75000"/>
                </a:schemeClr>
              </a:solidFill>
            </a:rPr>
            <a:t>de modo que penseis a mesma coisa, </a:t>
          </a:r>
          <a:endParaRPr lang="pt-BR" sz="1400" dirty="0"/>
        </a:p>
      </dgm:t>
    </dgm:pt>
    <dgm:pt modelId="{CB38E493-861F-4AC2-8E7F-B2C90C83E36B}" type="parTrans" cxnId="{EA7E44D4-99F5-4557-BCD0-04CB21094661}">
      <dgm:prSet/>
      <dgm:spPr/>
      <dgm:t>
        <a:bodyPr/>
        <a:lstStyle/>
        <a:p>
          <a:endParaRPr lang="pt-BR"/>
        </a:p>
      </dgm:t>
    </dgm:pt>
    <dgm:pt modelId="{2E974214-E812-405E-A78E-6C21989F8AC1}" type="sibTrans" cxnId="{EA7E44D4-99F5-4557-BCD0-04CB21094661}">
      <dgm:prSet/>
      <dgm:spPr/>
      <dgm:t>
        <a:bodyPr/>
        <a:lstStyle/>
        <a:p>
          <a:endParaRPr lang="pt-BR"/>
        </a:p>
      </dgm:t>
    </dgm:pt>
    <dgm:pt modelId="{051535A0-37BF-4C43-95F8-A9230DCF88F1}">
      <dgm:prSet custT="1"/>
      <dgm:spPr/>
      <dgm:t>
        <a:bodyPr/>
        <a:lstStyle/>
        <a:p>
          <a:r>
            <a:rPr lang="pt-BR" sz="2000" i="1" dirty="0" smtClean="0">
              <a:solidFill>
                <a:schemeClr val="accent2">
                  <a:lumMod val="75000"/>
                </a:schemeClr>
              </a:solidFill>
            </a:rPr>
            <a:t>alguma consolação de amor, </a:t>
          </a:r>
        </a:p>
      </dgm:t>
    </dgm:pt>
    <dgm:pt modelId="{7CD6ECD0-B483-4BE9-A623-DEF7000CE6B3}" type="parTrans" cxnId="{1A3B469E-5604-4872-A8DE-F53D42FFF669}">
      <dgm:prSet/>
      <dgm:spPr/>
      <dgm:t>
        <a:bodyPr/>
        <a:lstStyle/>
        <a:p>
          <a:endParaRPr lang="pt-BR"/>
        </a:p>
      </dgm:t>
    </dgm:pt>
    <dgm:pt modelId="{E1EE624F-5160-41D1-A7BF-C0ADF8E3693E}" type="sibTrans" cxnId="{1A3B469E-5604-4872-A8DE-F53D42FFF669}">
      <dgm:prSet/>
      <dgm:spPr/>
      <dgm:t>
        <a:bodyPr/>
        <a:lstStyle/>
        <a:p>
          <a:endParaRPr lang="pt-BR"/>
        </a:p>
      </dgm:t>
    </dgm:pt>
    <dgm:pt modelId="{5C72F95C-5257-4F1B-ACC4-38CB12883C55}">
      <dgm:prSet custT="1"/>
      <dgm:spPr/>
      <dgm:t>
        <a:bodyPr/>
        <a:lstStyle/>
        <a:p>
          <a:r>
            <a:rPr lang="pt-BR" sz="2000" i="1" dirty="0" smtClean="0">
              <a:solidFill>
                <a:schemeClr val="accent2">
                  <a:lumMod val="75000"/>
                </a:schemeClr>
              </a:solidFill>
            </a:rPr>
            <a:t>alguma comunhão do Espírito, </a:t>
          </a:r>
        </a:p>
      </dgm:t>
    </dgm:pt>
    <dgm:pt modelId="{9429E5AD-D5F0-466C-B730-A491E42A7538}" type="parTrans" cxnId="{30FF354E-E548-441D-861B-0478843B18D6}">
      <dgm:prSet/>
      <dgm:spPr/>
      <dgm:t>
        <a:bodyPr/>
        <a:lstStyle/>
        <a:p>
          <a:endParaRPr lang="pt-BR"/>
        </a:p>
      </dgm:t>
    </dgm:pt>
    <dgm:pt modelId="{234419E8-1995-4E87-AF1E-983A200B889E}" type="sibTrans" cxnId="{30FF354E-E548-441D-861B-0478843B18D6}">
      <dgm:prSet/>
      <dgm:spPr/>
      <dgm:t>
        <a:bodyPr/>
        <a:lstStyle/>
        <a:p>
          <a:endParaRPr lang="pt-BR"/>
        </a:p>
      </dgm:t>
    </dgm:pt>
    <dgm:pt modelId="{37F40874-21ED-4FEE-8489-FC44B481BDFA}">
      <dgm:prSet custT="1"/>
      <dgm:spPr/>
      <dgm:t>
        <a:bodyPr/>
        <a:lstStyle/>
        <a:p>
          <a:r>
            <a:rPr lang="pt-BR" sz="2000" i="1" dirty="0" smtClean="0">
              <a:solidFill>
                <a:schemeClr val="accent2">
                  <a:lumMod val="75000"/>
                </a:schemeClr>
              </a:solidFill>
            </a:rPr>
            <a:t>se há entranhados afetos e misericórdias</a:t>
          </a:r>
          <a:endParaRPr lang="pt-BR" sz="2000" dirty="0"/>
        </a:p>
      </dgm:t>
    </dgm:pt>
    <dgm:pt modelId="{21BABE1D-B1A6-4871-A672-A7A1619BC459}" type="parTrans" cxnId="{C4E6BB55-B0D5-45CB-A4E9-F468B2F04354}">
      <dgm:prSet/>
      <dgm:spPr/>
      <dgm:t>
        <a:bodyPr/>
        <a:lstStyle/>
        <a:p>
          <a:endParaRPr lang="pt-BR"/>
        </a:p>
      </dgm:t>
    </dgm:pt>
    <dgm:pt modelId="{EA95B8D1-9C43-49D4-A20F-A3F35BA4FB9A}" type="sibTrans" cxnId="{C4E6BB55-B0D5-45CB-A4E9-F468B2F04354}">
      <dgm:prSet/>
      <dgm:spPr/>
      <dgm:t>
        <a:bodyPr/>
        <a:lstStyle/>
        <a:p>
          <a:endParaRPr lang="pt-BR"/>
        </a:p>
      </dgm:t>
    </dgm:pt>
    <dgm:pt modelId="{3DE0453D-8CA6-48D1-B6A0-86ECE3284455}">
      <dgm:prSet custT="1"/>
      <dgm:spPr/>
      <dgm:t>
        <a:bodyPr/>
        <a:lstStyle/>
        <a:p>
          <a:r>
            <a:rPr lang="pt-BR" sz="1400" i="1" dirty="0" smtClean="0">
              <a:solidFill>
                <a:schemeClr val="accent2">
                  <a:lumMod val="75000"/>
                </a:schemeClr>
              </a:solidFill>
            </a:rPr>
            <a:t>tenhais o mesmo amor, </a:t>
          </a:r>
        </a:p>
      </dgm:t>
    </dgm:pt>
    <dgm:pt modelId="{9820B9FC-E6A6-49AD-BA72-BC6E470B3AF7}" type="parTrans" cxnId="{EA7A51B5-527A-4A20-878D-0BD8CD80A6E1}">
      <dgm:prSet/>
      <dgm:spPr/>
      <dgm:t>
        <a:bodyPr/>
        <a:lstStyle/>
        <a:p>
          <a:endParaRPr lang="pt-BR"/>
        </a:p>
      </dgm:t>
    </dgm:pt>
    <dgm:pt modelId="{90E7BAAB-D668-4450-9F82-22C53D18487D}" type="sibTrans" cxnId="{EA7A51B5-527A-4A20-878D-0BD8CD80A6E1}">
      <dgm:prSet/>
      <dgm:spPr/>
      <dgm:t>
        <a:bodyPr/>
        <a:lstStyle/>
        <a:p>
          <a:endParaRPr lang="pt-BR"/>
        </a:p>
      </dgm:t>
    </dgm:pt>
    <dgm:pt modelId="{DD7DE380-E439-4B15-8AC2-20BCF1E6B657}">
      <dgm:prSet custT="1"/>
      <dgm:spPr/>
      <dgm:t>
        <a:bodyPr/>
        <a:lstStyle/>
        <a:p>
          <a:r>
            <a:rPr lang="pt-BR" sz="1400" i="1" dirty="0" smtClean="0">
              <a:solidFill>
                <a:schemeClr val="accent2">
                  <a:lumMod val="75000"/>
                </a:schemeClr>
              </a:solidFill>
            </a:rPr>
            <a:t>sejais unidos de alma, </a:t>
          </a:r>
        </a:p>
      </dgm:t>
    </dgm:pt>
    <dgm:pt modelId="{30AE50FE-1616-4B44-B319-9D692B27D523}" type="parTrans" cxnId="{B84F694B-1846-4CD6-B3EA-2373EC69AA30}">
      <dgm:prSet/>
      <dgm:spPr/>
      <dgm:t>
        <a:bodyPr/>
        <a:lstStyle/>
        <a:p>
          <a:endParaRPr lang="pt-BR"/>
        </a:p>
      </dgm:t>
    </dgm:pt>
    <dgm:pt modelId="{4477007D-98A8-4811-B17B-7E27CA027619}" type="sibTrans" cxnId="{B84F694B-1846-4CD6-B3EA-2373EC69AA30}">
      <dgm:prSet/>
      <dgm:spPr/>
      <dgm:t>
        <a:bodyPr/>
        <a:lstStyle/>
        <a:p>
          <a:endParaRPr lang="pt-BR"/>
        </a:p>
      </dgm:t>
    </dgm:pt>
    <dgm:pt modelId="{6967B235-D4F6-4085-9090-66BF578BADAE}">
      <dgm:prSet custT="1"/>
      <dgm:spPr/>
      <dgm:t>
        <a:bodyPr/>
        <a:lstStyle/>
        <a:p>
          <a:r>
            <a:rPr lang="pt-BR" sz="1400" i="1" dirty="0" smtClean="0">
              <a:solidFill>
                <a:schemeClr val="accent2">
                  <a:lumMod val="75000"/>
                </a:schemeClr>
              </a:solidFill>
            </a:rPr>
            <a:t>tendo o mesmo sentimento. </a:t>
          </a:r>
        </a:p>
      </dgm:t>
    </dgm:pt>
    <dgm:pt modelId="{E5539690-BC19-45A2-A8D1-B2A6D35FF295}" type="parTrans" cxnId="{41C8E9AF-38EB-40CA-8D58-95004AA8A20B}">
      <dgm:prSet/>
      <dgm:spPr/>
      <dgm:t>
        <a:bodyPr/>
        <a:lstStyle/>
        <a:p>
          <a:endParaRPr lang="pt-BR"/>
        </a:p>
      </dgm:t>
    </dgm:pt>
    <dgm:pt modelId="{9081FDDD-AE7D-4102-967C-F6F9B44EFBF4}" type="sibTrans" cxnId="{41C8E9AF-38EB-40CA-8D58-95004AA8A20B}">
      <dgm:prSet/>
      <dgm:spPr/>
      <dgm:t>
        <a:bodyPr/>
        <a:lstStyle/>
        <a:p>
          <a:endParaRPr lang="pt-BR"/>
        </a:p>
      </dgm:t>
    </dgm:pt>
    <dgm:pt modelId="{18600A1A-CB38-4587-8723-AB19160B2793}">
      <dgm:prSet custT="1"/>
      <dgm:spPr/>
      <dgm:t>
        <a:bodyPr/>
        <a:lstStyle/>
        <a:p>
          <a:r>
            <a:rPr lang="pt-BR" sz="1400" i="1" dirty="0" smtClean="0">
              <a:solidFill>
                <a:schemeClr val="accent2">
                  <a:lumMod val="75000"/>
                </a:schemeClr>
              </a:solidFill>
            </a:rPr>
            <a:t>Nada façais por partidarismo ou vanglória, mas por humildade, considerando cada um os outros superiores a si mesmo. </a:t>
          </a:r>
        </a:p>
      </dgm:t>
    </dgm:pt>
    <dgm:pt modelId="{458BA1B1-BC9A-4179-B06E-F7DF425C25FC}" type="parTrans" cxnId="{68466DC0-EFE6-4EBC-8C92-6FB24E6E00D5}">
      <dgm:prSet/>
      <dgm:spPr/>
      <dgm:t>
        <a:bodyPr/>
        <a:lstStyle/>
        <a:p>
          <a:endParaRPr lang="pt-BR"/>
        </a:p>
      </dgm:t>
    </dgm:pt>
    <dgm:pt modelId="{7C7490B8-0E07-4E70-83F3-860C0BF7770E}" type="sibTrans" cxnId="{68466DC0-EFE6-4EBC-8C92-6FB24E6E00D5}">
      <dgm:prSet/>
      <dgm:spPr/>
      <dgm:t>
        <a:bodyPr/>
        <a:lstStyle/>
        <a:p>
          <a:endParaRPr lang="pt-BR"/>
        </a:p>
      </dgm:t>
    </dgm:pt>
    <dgm:pt modelId="{203FCD42-E179-4D2C-A3C9-2BD924982126}">
      <dgm:prSet custT="1"/>
      <dgm:spPr/>
      <dgm:t>
        <a:bodyPr/>
        <a:lstStyle/>
        <a:p>
          <a:r>
            <a:rPr lang="pt-BR" sz="1400" i="1" dirty="0" smtClean="0">
              <a:solidFill>
                <a:schemeClr val="accent2">
                  <a:lumMod val="75000"/>
                </a:schemeClr>
              </a:solidFill>
            </a:rPr>
            <a:t>Não tenha cada um em vista o que é propriamente seu, senão também cada qual o que é dos outros</a:t>
          </a:r>
          <a:r>
            <a:rPr lang="pt-BR" sz="1400" dirty="0" smtClean="0">
              <a:solidFill>
                <a:schemeClr val="accent2">
                  <a:lumMod val="75000"/>
                </a:schemeClr>
              </a:solidFill>
            </a:rPr>
            <a:t>.</a:t>
          </a:r>
        </a:p>
      </dgm:t>
    </dgm:pt>
    <dgm:pt modelId="{F5F75CBA-8901-4D3E-B258-25234D236D7B}" type="parTrans" cxnId="{ED45B9C1-5F9F-41EF-B040-7DB80E3AC9C9}">
      <dgm:prSet/>
      <dgm:spPr/>
      <dgm:t>
        <a:bodyPr/>
        <a:lstStyle/>
        <a:p>
          <a:endParaRPr lang="pt-BR"/>
        </a:p>
      </dgm:t>
    </dgm:pt>
    <dgm:pt modelId="{A8BD9C12-292B-42F8-937E-C6D3DB51E602}" type="sibTrans" cxnId="{ED45B9C1-5F9F-41EF-B040-7DB80E3AC9C9}">
      <dgm:prSet/>
      <dgm:spPr/>
      <dgm:t>
        <a:bodyPr/>
        <a:lstStyle/>
        <a:p>
          <a:endParaRPr lang="pt-BR"/>
        </a:p>
      </dgm:t>
    </dgm:pt>
    <dgm:pt modelId="{168B30F0-258B-4E09-87A0-B372A7EF9A3E}" type="pres">
      <dgm:prSet presAssocID="{0DFDAB38-707F-48C8-988A-4C89926A23C2}" presName="theList" presStyleCnt="0">
        <dgm:presLayoutVars>
          <dgm:dir/>
          <dgm:animLvl val="lvl"/>
          <dgm:resizeHandles val="exact"/>
        </dgm:presLayoutVars>
      </dgm:prSet>
      <dgm:spPr/>
      <dgm:t>
        <a:bodyPr/>
        <a:lstStyle/>
        <a:p>
          <a:endParaRPr lang="pt-BR"/>
        </a:p>
      </dgm:t>
    </dgm:pt>
    <dgm:pt modelId="{B60CD751-FEC9-4C1D-A206-BE55586417BA}" type="pres">
      <dgm:prSet presAssocID="{DB93F03C-DCF5-4569-AFBC-B464C512CAF1}" presName="compNode" presStyleCnt="0"/>
      <dgm:spPr/>
    </dgm:pt>
    <dgm:pt modelId="{FB9BBCFA-42AF-449C-9F35-5A6E00A0F657}" type="pres">
      <dgm:prSet presAssocID="{DB93F03C-DCF5-4569-AFBC-B464C512CAF1}" presName="noGeometry" presStyleCnt="0"/>
      <dgm:spPr/>
    </dgm:pt>
    <dgm:pt modelId="{2242D613-D02D-426B-8095-4775E37FC3C2}" type="pres">
      <dgm:prSet presAssocID="{DB93F03C-DCF5-4569-AFBC-B464C512CAF1}" presName="childTextVisible" presStyleLbl="bgAccFollowNode1" presStyleIdx="0" presStyleCnt="2" custScaleX="101255" custScaleY="158080">
        <dgm:presLayoutVars>
          <dgm:bulletEnabled val="1"/>
        </dgm:presLayoutVars>
      </dgm:prSet>
      <dgm:spPr/>
      <dgm:t>
        <a:bodyPr/>
        <a:lstStyle/>
        <a:p>
          <a:endParaRPr lang="pt-BR"/>
        </a:p>
      </dgm:t>
    </dgm:pt>
    <dgm:pt modelId="{FF8D4128-46F7-41A9-8263-3F64987960E6}" type="pres">
      <dgm:prSet presAssocID="{DB93F03C-DCF5-4569-AFBC-B464C512CAF1}" presName="childTextHidden" presStyleLbl="bgAccFollowNode1" presStyleIdx="0" presStyleCnt="2"/>
      <dgm:spPr/>
      <dgm:t>
        <a:bodyPr/>
        <a:lstStyle/>
        <a:p>
          <a:endParaRPr lang="pt-BR"/>
        </a:p>
      </dgm:t>
    </dgm:pt>
    <dgm:pt modelId="{B27F489A-7885-4B47-A9D5-AD11006E8046}" type="pres">
      <dgm:prSet presAssocID="{DB93F03C-DCF5-4569-AFBC-B464C512CAF1}" presName="parentText" presStyleLbl="node1" presStyleIdx="0" presStyleCnt="2">
        <dgm:presLayoutVars>
          <dgm:chMax val="1"/>
          <dgm:bulletEnabled val="1"/>
        </dgm:presLayoutVars>
      </dgm:prSet>
      <dgm:spPr/>
      <dgm:t>
        <a:bodyPr/>
        <a:lstStyle/>
        <a:p>
          <a:endParaRPr lang="pt-BR"/>
        </a:p>
      </dgm:t>
    </dgm:pt>
    <dgm:pt modelId="{0ED03FE9-A40B-4370-9AA8-B40465C3A1FD}" type="pres">
      <dgm:prSet presAssocID="{DB93F03C-DCF5-4569-AFBC-B464C512CAF1}" presName="aSpace" presStyleCnt="0"/>
      <dgm:spPr/>
    </dgm:pt>
    <dgm:pt modelId="{6B87BBF1-BF5A-4339-B128-36AABAFB0D77}" type="pres">
      <dgm:prSet presAssocID="{E677ADCD-1E0E-4D5F-ACC7-8A73C1383D44}" presName="compNode" presStyleCnt="0"/>
      <dgm:spPr/>
    </dgm:pt>
    <dgm:pt modelId="{5A33523F-8E99-42FE-AC6F-61322E6C2D5A}" type="pres">
      <dgm:prSet presAssocID="{E677ADCD-1E0E-4D5F-ACC7-8A73C1383D44}" presName="noGeometry" presStyleCnt="0"/>
      <dgm:spPr/>
    </dgm:pt>
    <dgm:pt modelId="{8F07C4BB-D637-4C42-9887-2C61D85A87E2}" type="pres">
      <dgm:prSet presAssocID="{E677ADCD-1E0E-4D5F-ACC7-8A73C1383D44}" presName="childTextVisible" presStyleLbl="bgAccFollowNode1" presStyleIdx="1" presStyleCnt="2" custScaleX="99189" custScaleY="158080">
        <dgm:presLayoutVars>
          <dgm:bulletEnabled val="1"/>
        </dgm:presLayoutVars>
      </dgm:prSet>
      <dgm:spPr/>
      <dgm:t>
        <a:bodyPr/>
        <a:lstStyle/>
        <a:p>
          <a:endParaRPr lang="pt-BR"/>
        </a:p>
      </dgm:t>
    </dgm:pt>
    <dgm:pt modelId="{9D631BC0-05B1-4BBA-B789-2BB188C44130}" type="pres">
      <dgm:prSet presAssocID="{E677ADCD-1E0E-4D5F-ACC7-8A73C1383D44}" presName="childTextHidden" presStyleLbl="bgAccFollowNode1" presStyleIdx="1" presStyleCnt="2"/>
      <dgm:spPr/>
      <dgm:t>
        <a:bodyPr/>
        <a:lstStyle/>
        <a:p>
          <a:endParaRPr lang="pt-BR"/>
        </a:p>
      </dgm:t>
    </dgm:pt>
    <dgm:pt modelId="{B9189188-E2F4-466A-B952-43126349EF08}" type="pres">
      <dgm:prSet presAssocID="{E677ADCD-1E0E-4D5F-ACC7-8A73C1383D44}" presName="parentText" presStyleLbl="node1" presStyleIdx="1" presStyleCnt="2">
        <dgm:presLayoutVars>
          <dgm:chMax val="1"/>
          <dgm:bulletEnabled val="1"/>
        </dgm:presLayoutVars>
      </dgm:prSet>
      <dgm:spPr/>
      <dgm:t>
        <a:bodyPr/>
        <a:lstStyle/>
        <a:p>
          <a:endParaRPr lang="pt-BR"/>
        </a:p>
      </dgm:t>
    </dgm:pt>
  </dgm:ptLst>
  <dgm:cxnLst>
    <dgm:cxn modelId="{60EA637C-644D-4F54-BAD8-7C5EFEF693FA}" type="presOf" srcId="{051535A0-37BF-4C43-95F8-A9230DCF88F1}" destId="{2242D613-D02D-426B-8095-4775E37FC3C2}" srcOrd="0" destOrd="1" presId="urn:microsoft.com/office/officeart/2005/8/layout/hProcess6"/>
    <dgm:cxn modelId="{C75371B6-F6F3-461C-9083-41B755585D15}" type="presOf" srcId="{203FCD42-E179-4D2C-A3C9-2BD924982126}" destId="{9D631BC0-05B1-4BBA-B789-2BB188C44130}" srcOrd="1" destOrd="5" presId="urn:microsoft.com/office/officeart/2005/8/layout/hProcess6"/>
    <dgm:cxn modelId="{A07843C3-D025-4068-A912-DE21CACDEEAB}" type="presOf" srcId="{3DE0453D-8CA6-48D1-B6A0-86ECE3284455}" destId="{8F07C4BB-D637-4C42-9887-2C61D85A87E2}" srcOrd="0" destOrd="1" presId="urn:microsoft.com/office/officeart/2005/8/layout/hProcess6"/>
    <dgm:cxn modelId="{CC7AF27C-3884-4491-BB01-6E2392AD16CB}" type="presOf" srcId="{E677ADCD-1E0E-4D5F-ACC7-8A73C1383D44}" destId="{B9189188-E2F4-466A-B952-43126349EF08}" srcOrd="0" destOrd="0" presId="urn:microsoft.com/office/officeart/2005/8/layout/hProcess6"/>
    <dgm:cxn modelId="{9A9D8626-89F3-4941-88E6-FFFFE2DE6164}" type="presOf" srcId="{6967B235-D4F6-4085-9090-66BF578BADAE}" destId="{8F07C4BB-D637-4C42-9887-2C61D85A87E2}" srcOrd="0" destOrd="3" presId="urn:microsoft.com/office/officeart/2005/8/layout/hProcess6"/>
    <dgm:cxn modelId="{41C8E9AF-38EB-40CA-8D58-95004AA8A20B}" srcId="{E677ADCD-1E0E-4D5F-ACC7-8A73C1383D44}" destId="{6967B235-D4F6-4085-9090-66BF578BADAE}" srcOrd="3" destOrd="0" parTransId="{E5539690-BC19-45A2-A8D1-B2A6D35FF295}" sibTransId="{9081FDDD-AE7D-4102-967C-F6F9B44EFBF4}"/>
    <dgm:cxn modelId="{8C1A0B4A-057B-4610-A6EE-8CBA147A4F07}" srcId="{0DFDAB38-707F-48C8-988A-4C89926A23C2}" destId="{DB93F03C-DCF5-4569-AFBC-B464C512CAF1}" srcOrd="0" destOrd="0" parTransId="{4967E4E1-8EAB-4D13-8A52-48F2DFC2D335}" sibTransId="{D8185FB8-E6AF-462A-831F-B5ACBE3A7C5C}"/>
    <dgm:cxn modelId="{30FF354E-E548-441D-861B-0478843B18D6}" srcId="{DB93F03C-DCF5-4569-AFBC-B464C512CAF1}" destId="{5C72F95C-5257-4F1B-ACC4-38CB12883C55}" srcOrd="2" destOrd="0" parTransId="{9429E5AD-D5F0-466C-B730-A491E42A7538}" sibTransId="{234419E8-1995-4E87-AF1E-983A200B889E}"/>
    <dgm:cxn modelId="{A5BE21F7-A366-4E3E-BE67-973D240CDF07}" type="presOf" srcId="{5C72F95C-5257-4F1B-ACC4-38CB12883C55}" destId="{2242D613-D02D-426B-8095-4775E37FC3C2}" srcOrd="0" destOrd="2" presId="urn:microsoft.com/office/officeart/2005/8/layout/hProcess6"/>
    <dgm:cxn modelId="{ED45B9C1-5F9F-41EF-B040-7DB80E3AC9C9}" srcId="{E677ADCD-1E0E-4D5F-ACC7-8A73C1383D44}" destId="{203FCD42-E179-4D2C-A3C9-2BD924982126}" srcOrd="5" destOrd="0" parTransId="{F5F75CBA-8901-4D3E-B258-25234D236D7B}" sibTransId="{A8BD9C12-292B-42F8-937E-C6D3DB51E602}"/>
    <dgm:cxn modelId="{C4E6BB55-B0D5-45CB-A4E9-F468B2F04354}" srcId="{DB93F03C-DCF5-4569-AFBC-B464C512CAF1}" destId="{37F40874-21ED-4FEE-8489-FC44B481BDFA}" srcOrd="3" destOrd="0" parTransId="{21BABE1D-B1A6-4871-A672-A7A1619BC459}" sibTransId="{EA95B8D1-9C43-49D4-A20F-A3F35BA4FB9A}"/>
    <dgm:cxn modelId="{B84F694B-1846-4CD6-B3EA-2373EC69AA30}" srcId="{E677ADCD-1E0E-4D5F-ACC7-8A73C1383D44}" destId="{DD7DE380-E439-4B15-8AC2-20BCF1E6B657}" srcOrd="2" destOrd="0" parTransId="{30AE50FE-1616-4B44-B319-9D692B27D523}" sibTransId="{4477007D-98A8-4811-B17B-7E27CA027619}"/>
    <dgm:cxn modelId="{4358B3AE-65F4-47EF-89FD-77210C8DE1E8}" type="presOf" srcId="{DD7DE380-E439-4B15-8AC2-20BCF1E6B657}" destId="{9D631BC0-05B1-4BBA-B789-2BB188C44130}" srcOrd="1" destOrd="2" presId="urn:microsoft.com/office/officeart/2005/8/layout/hProcess6"/>
    <dgm:cxn modelId="{1F9915C8-A120-4D98-8A41-E0FADF5459C7}" type="presOf" srcId="{37F40874-21ED-4FEE-8489-FC44B481BDFA}" destId="{2242D613-D02D-426B-8095-4775E37FC3C2}" srcOrd="0" destOrd="3" presId="urn:microsoft.com/office/officeart/2005/8/layout/hProcess6"/>
    <dgm:cxn modelId="{AC3B6A50-8418-42E0-AA3F-35557E1F3CA0}" type="presOf" srcId="{203FCD42-E179-4D2C-A3C9-2BD924982126}" destId="{8F07C4BB-D637-4C42-9887-2C61D85A87E2}" srcOrd="0" destOrd="5" presId="urn:microsoft.com/office/officeart/2005/8/layout/hProcess6"/>
    <dgm:cxn modelId="{1A3B469E-5604-4872-A8DE-F53D42FFF669}" srcId="{DB93F03C-DCF5-4569-AFBC-B464C512CAF1}" destId="{051535A0-37BF-4C43-95F8-A9230DCF88F1}" srcOrd="1" destOrd="0" parTransId="{7CD6ECD0-B483-4BE9-A623-DEF7000CE6B3}" sibTransId="{E1EE624F-5160-41D1-A7BF-C0ADF8E3693E}"/>
    <dgm:cxn modelId="{2A178260-811C-4023-B49F-4851271DEBC1}" type="presOf" srcId="{18600A1A-CB38-4587-8723-AB19160B2793}" destId="{9D631BC0-05B1-4BBA-B789-2BB188C44130}" srcOrd="1" destOrd="4" presId="urn:microsoft.com/office/officeart/2005/8/layout/hProcess6"/>
    <dgm:cxn modelId="{AA9510FF-C3C4-40A9-8F47-2504827C5408}" srcId="{0DFDAB38-707F-48C8-988A-4C89926A23C2}" destId="{E677ADCD-1E0E-4D5F-ACC7-8A73C1383D44}" srcOrd="1" destOrd="0" parTransId="{F0DF681A-C9F3-490F-9A96-BE0D1C5AD90D}" sibTransId="{E8794A33-9FF5-46EC-AC5B-4A5962A4CA9F}"/>
    <dgm:cxn modelId="{B9483208-54A8-4C65-9BB3-A94EC37A232D}" type="presOf" srcId="{37F40874-21ED-4FEE-8489-FC44B481BDFA}" destId="{FF8D4128-46F7-41A9-8263-3F64987960E6}" srcOrd="1" destOrd="3" presId="urn:microsoft.com/office/officeart/2005/8/layout/hProcess6"/>
    <dgm:cxn modelId="{B0326D76-BB50-44D8-B757-1B5CC8396D17}" type="presOf" srcId="{960E5BC7-7471-48D0-B83E-2D07AADCB46F}" destId="{FF8D4128-46F7-41A9-8263-3F64987960E6}" srcOrd="1" destOrd="0" presId="urn:microsoft.com/office/officeart/2005/8/layout/hProcess6"/>
    <dgm:cxn modelId="{E5A77265-7C00-4EE7-ADC1-0F60CEB29A36}" type="presOf" srcId="{5C72F95C-5257-4F1B-ACC4-38CB12883C55}" destId="{FF8D4128-46F7-41A9-8263-3F64987960E6}" srcOrd="1" destOrd="2" presId="urn:microsoft.com/office/officeart/2005/8/layout/hProcess6"/>
    <dgm:cxn modelId="{68466DC0-EFE6-4EBC-8C92-6FB24E6E00D5}" srcId="{E677ADCD-1E0E-4D5F-ACC7-8A73C1383D44}" destId="{18600A1A-CB38-4587-8723-AB19160B2793}" srcOrd="4" destOrd="0" parTransId="{458BA1B1-BC9A-4179-B06E-F7DF425C25FC}" sibTransId="{7C7490B8-0E07-4E70-83F3-860C0BF7770E}"/>
    <dgm:cxn modelId="{F3364811-0E03-4F5D-B37F-DE9EC387CB4E}" type="presOf" srcId="{960E5BC7-7471-48D0-B83E-2D07AADCB46F}" destId="{2242D613-D02D-426B-8095-4775E37FC3C2}" srcOrd="0" destOrd="0" presId="urn:microsoft.com/office/officeart/2005/8/layout/hProcess6"/>
    <dgm:cxn modelId="{EA7E44D4-99F5-4557-BCD0-04CB21094661}" srcId="{E677ADCD-1E0E-4D5F-ACC7-8A73C1383D44}" destId="{FE390FE0-D3BC-4E74-B168-015309B149CD}" srcOrd="0" destOrd="0" parTransId="{CB38E493-861F-4AC2-8E7F-B2C90C83E36B}" sibTransId="{2E974214-E812-405E-A78E-6C21989F8AC1}"/>
    <dgm:cxn modelId="{4C15F3B3-3A30-4F52-AC2E-2045CD71E4B7}" type="presOf" srcId="{051535A0-37BF-4C43-95F8-A9230DCF88F1}" destId="{FF8D4128-46F7-41A9-8263-3F64987960E6}" srcOrd="1" destOrd="1" presId="urn:microsoft.com/office/officeart/2005/8/layout/hProcess6"/>
    <dgm:cxn modelId="{9A6307FA-7457-4483-AABB-ABD9FB900EBA}" type="presOf" srcId="{FE390FE0-D3BC-4E74-B168-015309B149CD}" destId="{8F07C4BB-D637-4C42-9887-2C61D85A87E2}" srcOrd="0" destOrd="0" presId="urn:microsoft.com/office/officeart/2005/8/layout/hProcess6"/>
    <dgm:cxn modelId="{DBD46B4F-B98F-4C61-A5FF-F5E128CA5DBF}" type="presOf" srcId="{3DE0453D-8CA6-48D1-B6A0-86ECE3284455}" destId="{9D631BC0-05B1-4BBA-B789-2BB188C44130}" srcOrd="1" destOrd="1" presId="urn:microsoft.com/office/officeart/2005/8/layout/hProcess6"/>
    <dgm:cxn modelId="{6AE99D14-1D36-4483-A3BB-92203250A2AF}" srcId="{DB93F03C-DCF5-4569-AFBC-B464C512CAF1}" destId="{960E5BC7-7471-48D0-B83E-2D07AADCB46F}" srcOrd="0" destOrd="0" parTransId="{75648A6F-CD56-4E79-BF7C-FB7DAC825E12}" sibTransId="{929BF456-1845-47CA-AF49-88F4AF0098EC}"/>
    <dgm:cxn modelId="{3CD89CE2-E5CA-405B-AE0D-51645A771B6C}" type="presOf" srcId="{18600A1A-CB38-4587-8723-AB19160B2793}" destId="{8F07C4BB-D637-4C42-9887-2C61D85A87E2}" srcOrd="0" destOrd="4" presId="urn:microsoft.com/office/officeart/2005/8/layout/hProcess6"/>
    <dgm:cxn modelId="{37924B16-5025-48F5-BE48-0EDA0E36863C}" type="presOf" srcId="{DB93F03C-DCF5-4569-AFBC-B464C512CAF1}" destId="{B27F489A-7885-4B47-A9D5-AD11006E8046}" srcOrd="0" destOrd="0" presId="urn:microsoft.com/office/officeart/2005/8/layout/hProcess6"/>
    <dgm:cxn modelId="{CBD3F608-CC97-4148-ADDA-E93806FFB421}" type="presOf" srcId="{0DFDAB38-707F-48C8-988A-4C89926A23C2}" destId="{168B30F0-258B-4E09-87A0-B372A7EF9A3E}" srcOrd="0" destOrd="0" presId="urn:microsoft.com/office/officeart/2005/8/layout/hProcess6"/>
    <dgm:cxn modelId="{2B11ADE5-B68A-416D-9A64-D35D57CCAF14}" type="presOf" srcId="{6967B235-D4F6-4085-9090-66BF578BADAE}" destId="{9D631BC0-05B1-4BBA-B789-2BB188C44130}" srcOrd="1" destOrd="3" presId="urn:microsoft.com/office/officeart/2005/8/layout/hProcess6"/>
    <dgm:cxn modelId="{4BD5BF42-676A-4CCD-A3E8-57B8435C4FAD}" type="presOf" srcId="{DD7DE380-E439-4B15-8AC2-20BCF1E6B657}" destId="{8F07C4BB-D637-4C42-9887-2C61D85A87E2}" srcOrd="0" destOrd="2" presId="urn:microsoft.com/office/officeart/2005/8/layout/hProcess6"/>
    <dgm:cxn modelId="{EA7A51B5-527A-4A20-878D-0BD8CD80A6E1}" srcId="{E677ADCD-1E0E-4D5F-ACC7-8A73C1383D44}" destId="{3DE0453D-8CA6-48D1-B6A0-86ECE3284455}" srcOrd="1" destOrd="0" parTransId="{9820B9FC-E6A6-49AD-BA72-BC6E470B3AF7}" sibTransId="{90E7BAAB-D668-4450-9F82-22C53D18487D}"/>
    <dgm:cxn modelId="{59F9D535-A708-45E9-98F3-4A605A403F64}" type="presOf" srcId="{FE390FE0-D3BC-4E74-B168-015309B149CD}" destId="{9D631BC0-05B1-4BBA-B789-2BB188C44130}" srcOrd="1" destOrd="0" presId="urn:microsoft.com/office/officeart/2005/8/layout/hProcess6"/>
    <dgm:cxn modelId="{0D1E279A-DACD-4A3B-BA8B-D95F25A0C7CC}" type="presParOf" srcId="{168B30F0-258B-4E09-87A0-B372A7EF9A3E}" destId="{B60CD751-FEC9-4C1D-A206-BE55586417BA}" srcOrd="0" destOrd="0" presId="urn:microsoft.com/office/officeart/2005/8/layout/hProcess6"/>
    <dgm:cxn modelId="{CE0F472B-3495-45B0-BA98-8C9E29C3E894}" type="presParOf" srcId="{B60CD751-FEC9-4C1D-A206-BE55586417BA}" destId="{FB9BBCFA-42AF-449C-9F35-5A6E00A0F657}" srcOrd="0" destOrd="0" presId="urn:microsoft.com/office/officeart/2005/8/layout/hProcess6"/>
    <dgm:cxn modelId="{7A3E2C9F-A96D-4D06-A215-2B6F292C9567}" type="presParOf" srcId="{B60CD751-FEC9-4C1D-A206-BE55586417BA}" destId="{2242D613-D02D-426B-8095-4775E37FC3C2}" srcOrd="1" destOrd="0" presId="urn:microsoft.com/office/officeart/2005/8/layout/hProcess6"/>
    <dgm:cxn modelId="{836F6729-94A0-470F-9E7E-3600EE559CAC}" type="presParOf" srcId="{B60CD751-FEC9-4C1D-A206-BE55586417BA}" destId="{FF8D4128-46F7-41A9-8263-3F64987960E6}" srcOrd="2" destOrd="0" presId="urn:microsoft.com/office/officeart/2005/8/layout/hProcess6"/>
    <dgm:cxn modelId="{164582F8-5877-4606-BE78-D16F14F37D16}" type="presParOf" srcId="{B60CD751-FEC9-4C1D-A206-BE55586417BA}" destId="{B27F489A-7885-4B47-A9D5-AD11006E8046}" srcOrd="3" destOrd="0" presId="urn:microsoft.com/office/officeart/2005/8/layout/hProcess6"/>
    <dgm:cxn modelId="{572B1BD9-A4DF-45F0-A178-1A4A63035532}" type="presParOf" srcId="{168B30F0-258B-4E09-87A0-B372A7EF9A3E}" destId="{0ED03FE9-A40B-4370-9AA8-B40465C3A1FD}" srcOrd="1" destOrd="0" presId="urn:microsoft.com/office/officeart/2005/8/layout/hProcess6"/>
    <dgm:cxn modelId="{520BC2C8-D981-46AE-A654-84E018E454F1}" type="presParOf" srcId="{168B30F0-258B-4E09-87A0-B372A7EF9A3E}" destId="{6B87BBF1-BF5A-4339-B128-36AABAFB0D77}" srcOrd="2" destOrd="0" presId="urn:microsoft.com/office/officeart/2005/8/layout/hProcess6"/>
    <dgm:cxn modelId="{BBF59737-AAA1-4453-B11B-3AFB3C27B665}" type="presParOf" srcId="{6B87BBF1-BF5A-4339-B128-36AABAFB0D77}" destId="{5A33523F-8E99-42FE-AC6F-61322E6C2D5A}" srcOrd="0" destOrd="0" presId="urn:microsoft.com/office/officeart/2005/8/layout/hProcess6"/>
    <dgm:cxn modelId="{312DD35F-961D-44BB-A535-D5C201A28E77}" type="presParOf" srcId="{6B87BBF1-BF5A-4339-B128-36AABAFB0D77}" destId="{8F07C4BB-D637-4C42-9887-2C61D85A87E2}" srcOrd="1" destOrd="0" presId="urn:microsoft.com/office/officeart/2005/8/layout/hProcess6"/>
    <dgm:cxn modelId="{FD66182A-DAB8-4F18-B188-DB0BC4E98C70}" type="presParOf" srcId="{6B87BBF1-BF5A-4339-B128-36AABAFB0D77}" destId="{9D631BC0-05B1-4BBA-B789-2BB188C44130}" srcOrd="2" destOrd="0" presId="urn:microsoft.com/office/officeart/2005/8/layout/hProcess6"/>
    <dgm:cxn modelId="{5F6C89DD-55B9-415D-BE70-4176650C3A02}" type="presParOf" srcId="{6B87BBF1-BF5A-4339-B128-36AABAFB0D77}" destId="{B9189188-E2F4-466A-B952-43126349EF08}"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A02208-79AF-40E0-985E-291DA53271A3}"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pt-BR"/>
        </a:p>
      </dgm:t>
    </dgm:pt>
    <dgm:pt modelId="{3B9367BB-20DE-40CF-9298-4D7FFFA6CDB5}">
      <dgm:prSet phldrT="[Texto]"/>
      <dgm:spPr/>
      <dgm:t>
        <a:bodyPr/>
        <a:lstStyle/>
        <a:p>
          <a:r>
            <a:rPr lang="pt-BR" dirty="0" smtClean="0"/>
            <a:t>1º movimento</a:t>
          </a:r>
          <a:endParaRPr lang="pt-BR" dirty="0"/>
        </a:p>
      </dgm:t>
    </dgm:pt>
    <dgm:pt modelId="{F957293F-8B06-45BB-8259-340A00B50ADB}" type="parTrans" cxnId="{9F38047D-796E-4ACB-9FF3-F6F085EF888D}">
      <dgm:prSet/>
      <dgm:spPr/>
      <dgm:t>
        <a:bodyPr/>
        <a:lstStyle/>
        <a:p>
          <a:endParaRPr lang="pt-BR"/>
        </a:p>
      </dgm:t>
    </dgm:pt>
    <dgm:pt modelId="{B06C8437-55B8-44EB-8843-5D3A7F24B947}" type="sibTrans" cxnId="{9F38047D-796E-4ACB-9FF3-F6F085EF888D}">
      <dgm:prSet/>
      <dgm:spPr/>
      <dgm:t>
        <a:bodyPr/>
        <a:lstStyle/>
        <a:p>
          <a:endParaRPr lang="pt-BR"/>
        </a:p>
      </dgm:t>
    </dgm:pt>
    <dgm:pt modelId="{DA44163D-210F-49F6-A903-14F9CC2DFED7}">
      <dgm:prSet phldrT="[Texto]"/>
      <dgm:spPr/>
      <dgm:t>
        <a:bodyPr/>
        <a:lstStyle/>
        <a:p>
          <a:r>
            <a:rPr lang="pt-BR" dirty="0" smtClean="0">
              <a:solidFill>
                <a:schemeClr val="accent2">
                  <a:lumMod val="75000"/>
                </a:schemeClr>
              </a:solidFill>
            </a:rPr>
            <a:t>ele, subsistindo em forma de Deus, </a:t>
          </a:r>
          <a:endParaRPr lang="pt-BR" dirty="0"/>
        </a:p>
      </dgm:t>
    </dgm:pt>
    <dgm:pt modelId="{CBC8B870-6595-48AB-8039-5340305E7544}" type="parTrans" cxnId="{2289A957-E194-474B-9016-41450B22DD4C}">
      <dgm:prSet/>
      <dgm:spPr/>
      <dgm:t>
        <a:bodyPr/>
        <a:lstStyle/>
        <a:p>
          <a:endParaRPr lang="pt-BR"/>
        </a:p>
      </dgm:t>
    </dgm:pt>
    <dgm:pt modelId="{80F13F9B-6648-4F92-BFAB-F0DA014A3E59}" type="sibTrans" cxnId="{2289A957-E194-474B-9016-41450B22DD4C}">
      <dgm:prSet/>
      <dgm:spPr/>
      <dgm:t>
        <a:bodyPr/>
        <a:lstStyle/>
        <a:p>
          <a:endParaRPr lang="pt-BR"/>
        </a:p>
      </dgm:t>
    </dgm:pt>
    <dgm:pt modelId="{F361C0B4-321D-4E65-B0CD-7E25CD7C7B45}">
      <dgm:prSet phldrT="[Texto]"/>
      <dgm:spPr/>
      <dgm:t>
        <a:bodyPr/>
        <a:lstStyle/>
        <a:p>
          <a:r>
            <a:rPr lang="pt-BR" dirty="0" smtClean="0"/>
            <a:t>DESCER</a:t>
          </a:r>
          <a:endParaRPr lang="pt-BR" dirty="0"/>
        </a:p>
      </dgm:t>
    </dgm:pt>
    <dgm:pt modelId="{F183C605-D461-4939-9CB6-9055E76436D6}" type="parTrans" cxnId="{67A03414-90B3-4CBF-9545-30D6B150AC90}">
      <dgm:prSet/>
      <dgm:spPr/>
      <dgm:t>
        <a:bodyPr/>
        <a:lstStyle/>
        <a:p>
          <a:endParaRPr lang="pt-BR"/>
        </a:p>
      </dgm:t>
    </dgm:pt>
    <dgm:pt modelId="{6EFE4CDF-E2D6-4B7E-9C5D-07CE6F6FE939}" type="sibTrans" cxnId="{67A03414-90B3-4CBF-9545-30D6B150AC90}">
      <dgm:prSet/>
      <dgm:spPr/>
      <dgm:t>
        <a:bodyPr/>
        <a:lstStyle/>
        <a:p>
          <a:endParaRPr lang="pt-BR"/>
        </a:p>
      </dgm:t>
    </dgm:pt>
    <dgm:pt modelId="{9B1FE19C-96C6-4DFB-92BA-FA4604B706C7}">
      <dgm:prSet phldrT="[Texto]"/>
      <dgm:spPr/>
      <dgm:t>
        <a:bodyPr/>
        <a:lstStyle/>
        <a:p>
          <a:r>
            <a:rPr lang="pt-BR" dirty="0" smtClean="0">
              <a:solidFill>
                <a:schemeClr val="accent2">
                  <a:lumMod val="75000"/>
                </a:schemeClr>
              </a:solidFill>
            </a:rPr>
            <a:t>tornando-se em semelhança de homens; </a:t>
          </a:r>
          <a:endParaRPr lang="pt-BR" dirty="0"/>
        </a:p>
      </dgm:t>
    </dgm:pt>
    <dgm:pt modelId="{FAB256D2-DA5D-4646-9E9D-121FE9B00549}" type="parTrans" cxnId="{0A9FA4E2-3054-4760-B1CB-316A5DE2DB7F}">
      <dgm:prSet/>
      <dgm:spPr/>
      <dgm:t>
        <a:bodyPr/>
        <a:lstStyle/>
        <a:p>
          <a:endParaRPr lang="pt-BR"/>
        </a:p>
      </dgm:t>
    </dgm:pt>
    <dgm:pt modelId="{74DF8347-23FD-4C9E-B7A5-B24C8F07E7FA}" type="sibTrans" cxnId="{0A9FA4E2-3054-4760-B1CB-316A5DE2DB7F}">
      <dgm:prSet/>
      <dgm:spPr/>
      <dgm:t>
        <a:bodyPr/>
        <a:lstStyle/>
        <a:p>
          <a:endParaRPr lang="pt-BR"/>
        </a:p>
      </dgm:t>
    </dgm:pt>
    <dgm:pt modelId="{3C051096-4EFC-4A4E-8AC0-18A9C99E0A55}">
      <dgm:prSet/>
      <dgm:spPr/>
      <dgm:t>
        <a:bodyPr/>
        <a:lstStyle/>
        <a:p>
          <a:r>
            <a:rPr lang="pt-BR" dirty="0" smtClean="0">
              <a:solidFill>
                <a:schemeClr val="accent2">
                  <a:lumMod val="75000"/>
                </a:schemeClr>
              </a:solidFill>
            </a:rPr>
            <a:t>não julgou como usurpação o ser igual a Deus; </a:t>
          </a:r>
        </a:p>
      </dgm:t>
    </dgm:pt>
    <dgm:pt modelId="{66DE3CD4-08EF-41F4-94C7-23FEC46BE345}" type="parTrans" cxnId="{65F31BD7-32E1-4E74-8ECC-6A1779252723}">
      <dgm:prSet/>
      <dgm:spPr/>
      <dgm:t>
        <a:bodyPr/>
        <a:lstStyle/>
        <a:p>
          <a:endParaRPr lang="pt-BR"/>
        </a:p>
      </dgm:t>
    </dgm:pt>
    <dgm:pt modelId="{82EB13E2-A1A2-4232-92E3-6C980B209D71}" type="sibTrans" cxnId="{65F31BD7-32E1-4E74-8ECC-6A1779252723}">
      <dgm:prSet/>
      <dgm:spPr/>
      <dgm:t>
        <a:bodyPr/>
        <a:lstStyle/>
        <a:p>
          <a:endParaRPr lang="pt-BR"/>
        </a:p>
      </dgm:t>
    </dgm:pt>
    <dgm:pt modelId="{51BDC76D-FBB9-4A6C-80B8-B2A357DC28D6}">
      <dgm:prSet/>
      <dgm:spPr/>
      <dgm:t>
        <a:bodyPr/>
        <a:lstStyle/>
        <a:p>
          <a:r>
            <a:rPr lang="pt-BR" dirty="0" smtClean="0">
              <a:solidFill>
                <a:schemeClr val="accent2">
                  <a:lumMod val="75000"/>
                </a:schemeClr>
              </a:solidFill>
            </a:rPr>
            <a:t>antes, a si mesmo se esvaziou, </a:t>
          </a:r>
        </a:p>
      </dgm:t>
    </dgm:pt>
    <dgm:pt modelId="{89A955C2-892C-4BF0-9BD9-8D9BB56EBB68}" type="parTrans" cxnId="{3C8DBCF6-1B5C-4D22-8E73-8676FAD005C1}">
      <dgm:prSet/>
      <dgm:spPr/>
      <dgm:t>
        <a:bodyPr/>
        <a:lstStyle/>
        <a:p>
          <a:endParaRPr lang="pt-BR"/>
        </a:p>
      </dgm:t>
    </dgm:pt>
    <dgm:pt modelId="{E6C882A3-CBF2-4631-9995-45D3DEC0699B}" type="sibTrans" cxnId="{3C8DBCF6-1B5C-4D22-8E73-8676FAD005C1}">
      <dgm:prSet/>
      <dgm:spPr/>
      <dgm:t>
        <a:bodyPr/>
        <a:lstStyle/>
        <a:p>
          <a:endParaRPr lang="pt-BR"/>
        </a:p>
      </dgm:t>
    </dgm:pt>
    <dgm:pt modelId="{89777576-8942-4FAF-95F0-D1F074647E07}">
      <dgm:prSet/>
      <dgm:spPr/>
      <dgm:t>
        <a:bodyPr/>
        <a:lstStyle/>
        <a:p>
          <a:r>
            <a:rPr lang="pt-BR" dirty="0" smtClean="0">
              <a:solidFill>
                <a:schemeClr val="accent2">
                  <a:lumMod val="75000"/>
                </a:schemeClr>
              </a:solidFill>
            </a:rPr>
            <a:t>assumindo a forma de servo</a:t>
          </a:r>
          <a:endParaRPr lang="pt-BR" dirty="0"/>
        </a:p>
      </dgm:t>
    </dgm:pt>
    <dgm:pt modelId="{70460C80-196B-49AC-B7C4-F3D38A8A463E}" type="parTrans" cxnId="{C16D057B-5813-40D6-B677-DF3ADA49E118}">
      <dgm:prSet/>
      <dgm:spPr/>
      <dgm:t>
        <a:bodyPr/>
        <a:lstStyle/>
        <a:p>
          <a:endParaRPr lang="pt-BR"/>
        </a:p>
      </dgm:t>
    </dgm:pt>
    <dgm:pt modelId="{38681C45-A247-4905-B17F-2A491CEC0562}" type="sibTrans" cxnId="{C16D057B-5813-40D6-B677-DF3ADA49E118}">
      <dgm:prSet/>
      <dgm:spPr/>
      <dgm:t>
        <a:bodyPr/>
        <a:lstStyle/>
        <a:p>
          <a:endParaRPr lang="pt-BR"/>
        </a:p>
      </dgm:t>
    </dgm:pt>
    <dgm:pt modelId="{4BDBB70C-C2D5-4A6C-B428-397DDA89A171}">
      <dgm:prSet/>
      <dgm:spPr/>
      <dgm:t>
        <a:bodyPr/>
        <a:lstStyle/>
        <a:p>
          <a:r>
            <a:rPr lang="pt-BR" dirty="0" smtClean="0">
              <a:solidFill>
                <a:schemeClr val="accent2">
                  <a:lumMod val="75000"/>
                </a:schemeClr>
              </a:solidFill>
            </a:rPr>
            <a:t>a si mesmo se humilhou, </a:t>
          </a:r>
        </a:p>
      </dgm:t>
    </dgm:pt>
    <dgm:pt modelId="{50AECE51-C166-47DF-A1E5-1BA65FAEE7E7}" type="parTrans" cxnId="{2192ED31-8B9E-4FC8-A138-7ABD837AED41}">
      <dgm:prSet/>
      <dgm:spPr/>
      <dgm:t>
        <a:bodyPr/>
        <a:lstStyle/>
        <a:p>
          <a:endParaRPr lang="pt-BR"/>
        </a:p>
      </dgm:t>
    </dgm:pt>
    <dgm:pt modelId="{DBFE6D23-B9CA-41B3-BEA7-E67F92F6D3D6}" type="sibTrans" cxnId="{2192ED31-8B9E-4FC8-A138-7ABD837AED41}">
      <dgm:prSet/>
      <dgm:spPr/>
      <dgm:t>
        <a:bodyPr/>
        <a:lstStyle/>
        <a:p>
          <a:endParaRPr lang="pt-BR"/>
        </a:p>
      </dgm:t>
    </dgm:pt>
    <dgm:pt modelId="{3B64DB40-3F3A-4A30-A5E7-B67799D601A9}">
      <dgm:prSet/>
      <dgm:spPr/>
      <dgm:t>
        <a:bodyPr/>
        <a:lstStyle/>
        <a:p>
          <a:r>
            <a:rPr lang="pt-BR" dirty="0" smtClean="0">
              <a:solidFill>
                <a:schemeClr val="accent2">
                  <a:lumMod val="75000"/>
                </a:schemeClr>
              </a:solidFill>
            </a:rPr>
            <a:t>tornando-se obediente até à morte e morte de cruz.</a:t>
          </a:r>
        </a:p>
      </dgm:t>
    </dgm:pt>
    <dgm:pt modelId="{4A4702FA-9707-4FDA-B0D6-7C9779E6093E}" type="parTrans" cxnId="{8E8F1AE2-D58E-4E4F-BFC7-B0218B24A0AA}">
      <dgm:prSet/>
      <dgm:spPr/>
      <dgm:t>
        <a:bodyPr/>
        <a:lstStyle/>
        <a:p>
          <a:endParaRPr lang="pt-BR"/>
        </a:p>
      </dgm:t>
    </dgm:pt>
    <dgm:pt modelId="{BB9327E6-0789-49E8-B304-D3650391CC87}" type="sibTrans" cxnId="{8E8F1AE2-D58E-4E4F-BFC7-B0218B24A0AA}">
      <dgm:prSet/>
      <dgm:spPr/>
      <dgm:t>
        <a:bodyPr/>
        <a:lstStyle/>
        <a:p>
          <a:endParaRPr lang="pt-BR"/>
        </a:p>
      </dgm:t>
    </dgm:pt>
    <dgm:pt modelId="{D3180A8A-1112-4E1C-B70F-CB550B317AAB}">
      <dgm:prSet phldrT="[Texto]"/>
      <dgm:spPr/>
      <dgm:t>
        <a:bodyPr/>
        <a:lstStyle/>
        <a:p>
          <a:r>
            <a:rPr lang="pt-BR" dirty="0" smtClean="0">
              <a:solidFill>
                <a:schemeClr val="accent2">
                  <a:lumMod val="75000"/>
                </a:schemeClr>
              </a:solidFill>
            </a:rPr>
            <a:t>e, reconhecido em figura humana, </a:t>
          </a:r>
          <a:endParaRPr lang="pt-BR" dirty="0"/>
        </a:p>
      </dgm:t>
    </dgm:pt>
    <dgm:pt modelId="{D8C08D40-A7CB-4C98-94AF-B0F19D4DF716}" type="parTrans" cxnId="{BD405FDC-3C2A-457C-8BC0-30EB819D7A3C}">
      <dgm:prSet/>
      <dgm:spPr/>
    </dgm:pt>
    <dgm:pt modelId="{1F9DEAFA-FA91-4715-8B81-9F39086A0D50}" type="sibTrans" cxnId="{BD405FDC-3C2A-457C-8BC0-30EB819D7A3C}">
      <dgm:prSet/>
      <dgm:spPr/>
    </dgm:pt>
    <dgm:pt modelId="{326F0C1E-3047-4171-BC19-52B912299CEF}" type="pres">
      <dgm:prSet presAssocID="{41A02208-79AF-40E0-985E-291DA53271A3}" presName="linearFlow" presStyleCnt="0">
        <dgm:presLayoutVars>
          <dgm:dir/>
          <dgm:animLvl val="lvl"/>
          <dgm:resizeHandles val="exact"/>
        </dgm:presLayoutVars>
      </dgm:prSet>
      <dgm:spPr/>
      <dgm:t>
        <a:bodyPr/>
        <a:lstStyle/>
        <a:p>
          <a:endParaRPr lang="pt-BR"/>
        </a:p>
      </dgm:t>
    </dgm:pt>
    <dgm:pt modelId="{BA69E330-72AC-4179-AE24-F30E556CBFEF}" type="pres">
      <dgm:prSet presAssocID="{3B9367BB-20DE-40CF-9298-4D7FFFA6CDB5}" presName="composite" presStyleCnt="0"/>
      <dgm:spPr/>
    </dgm:pt>
    <dgm:pt modelId="{39DA79C5-26C7-445D-9A04-A65C20103670}" type="pres">
      <dgm:prSet presAssocID="{3B9367BB-20DE-40CF-9298-4D7FFFA6CDB5}" presName="parentText" presStyleLbl="alignNode1" presStyleIdx="0" presStyleCnt="2">
        <dgm:presLayoutVars>
          <dgm:chMax val="1"/>
          <dgm:bulletEnabled val="1"/>
        </dgm:presLayoutVars>
      </dgm:prSet>
      <dgm:spPr/>
      <dgm:t>
        <a:bodyPr/>
        <a:lstStyle/>
        <a:p>
          <a:endParaRPr lang="pt-BR"/>
        </a:p>
      </dgm:t>
    </dgm:pt>
    <dgm:pt modelId="{64E671E5-103A-463B-9AE5-D8A9309B0A80}" type="pres">
      <dgm:prSet presAssocID="{3B9367BB-20DE-40CF-9298-4D7FFFA6CDB5}" presName="descendantText" presStyleLbl="alignAcc1" presStyleIdx="0" presStyleCnt="2">
        <dgm:presLayoutVars>
          <dgm:bulletEnabled val="1"/>
        </dgm:presLayoutVars>
      </dgm:prSet>
      <dgm:spPr/>
      <dgm:t>
        <a:bodyPr/>
        <a:lstStyle/>
        <a:p>
          <a:endParaRPr lang="pt-BR"/>
        </a:p>
      </dgm:t>
    </dgm:pt>
    <dgm:pt modelId="{4037F07F-907A-45E5-817A-CF1E4B17E5E3}" type="pres">
      <dgm:prSet presAssocID="{B06C8437-55B8-44EB-8843-5D3A7F24B947}" presName="sp" presStyleCnt="0"/>
      <dgm:spPr/>
    </dgm:pt>
    <dgm:pt modelId="{3AA978C3-51BB-4BE5-984B-5ADED2291DA2}" type="pres">
      <dgm:prSet presAssocID="{F361C0B4-321D-4E65-B0CD-7E25CD7C7B45}" presName="composite" presStyleCnt="0"/>
      <dgm:spPr/>
    </dgm:pt>
    <dgm:pt modelId="{AB2654D0-50B4-43D2-8082-42CC56D40942}" type="pres">
      <dgm:prSet presAssocID="{F361C0B4-321D-4E65-B0CD-7E25CD7C7B45}" presName="parentText" presStyleLbl="alignNode1" presStyleIdx="1" presStyleCnt="2">
        <dgm:presLayoutVars>
          <dgm:chMax val="1"/>
          <dgm:bulletEnabled val="1"/>
        </dgm:presLayoutVars>
      </dgm:prSet>
      <dgm:spPr/>
      <dgm:t>
        <a:bodyPr/>
        <a:lstStyle/>
        <a:p>
          <a:endParaRPr lang="pt-BR"/>
        </a:p>
      </dgm:t>
    </dgm:pt>
    <dgm:pt modelId="{B38AC7AE-4FCF-42F1-B58F-162F1CD4805D}" type="pres">
      <dgm:prSet presAssocID="{F361C0B4-321D-4E65-B0CD-7E25CD7C7B45}" presName="descendantText" presStyleLbl="alignAcc1" presStyleIdx="1" presStyleCnt="2">
        <dgm:presLayoutVars>
          <dgm:bulletEnabled val="1"/>
        </dgm:presLayoutVars>
      </dgm:prSet>
      <dgm:spPr/>
      <dgm:t>
        <a:bodyPr/>
        <a:lstStyle/>
        <a:p>
          <a:endParaRPr lang="pt-BR"/>
        </a:p>
      </dgm:t>
    </dgm:pt>
  </dgm:ptLst>
  <dgm:cxnLst>
    <dgm:cxn modelId="{828B3D36-05BA-4A6E-B965-AD503D380DE3}" type="presOf" srcId="{4BDBB70C-C2D5-4A6C-B428-397DDA89A171}" destId="{B38AC7AE-4FCF-42F1-B58F-162F1CD4805D}" srcOrd="0" destOrd="2" presId="urn:microsoft.com/office/officeart/2005/8/layout/chevron2"/>
    <dgm:cxn modelId="{9F38047D-796E-4ACB-9FF3-F6F085EF888D}" srcId="{41A02208-79AF-40E0-985E-291DA53271A3}" destId="{3B9367BB-20DE-40CF-9298-4D7FFFA6CDB5}" srcOrd="0" destOrd="0" parTransId="{F957293F-8B06-45BB-8259-340A00B50ADB}" sibTransId="{B06C8437-55B8-44EB-8843-5D3A7F24B947}"/>
    <dgm:cxn modelId="{BFDB3455-5341-4CEE-B826-6F86338AAF72}" type="presOf" srcId="{41A02208-79AF-40E0-985E-291DA53271A3}" destId="{326F0C1E-3047-4171-BC19-52B912299CEF}" srcOrd="0" destOrd="0" presId="urn:microsoft.com/office/officeart/2005/8/layout/chevron2"/>
    <dgm:cxn modelId="{D0A96A8E-BC21-41EE-A54E-AD2EF4EDFEC2}" type="presOf" srcId="{89777576-8942-4FAF-95F0-D1F074647E07}" destId="{64E671E5-103A-463B-9AE5-D8A9309B0A80}" srcOrd="0" destOrd="3" presId="urn:microsoft.com/office/officeart/2005/8/layout/chevron2"/>
    <dgm:cxn modelId="{BD405FDC-3C2A-457C-8BC0-30EB819D7A3C}" srcId="{F361C0B4-321D-4E65-B0CD-7E25CD7C7B45}" destId="{D3180A8A-1112-4E1C-B70F-CB550B317AAB}" srcOrd="1" destOrd="0" parTransId="{D8C08D40-A7CB-4C98-94AF-B0F19D4DF716}" sibTransId="{1F9DEAFA-FA91-4715-8B81-9F39086A0D50}"/>
    <dgm:cxn modelId="{F91EA4CA-5397-4ED4-BBD5-7DECC7D9F044}" type="presOf" srcId="{DA44163D-210F-49F6-A903-14F9CC2DFED7}" destId="{64E671E5-103A-463B-9AE5-D8A9309B0A80}" srcOrd="0" destOrd="0" presId="urn:microsoft.com/office/officeart/2005/8/layout/chevron2"/>
    <dgm:cxn modelId="{11D50B68-BC50-46ED-9A60-C77239FC2236}" type="presOf" srcId="{F361C0B4-321D-4E65-B0CD-7E25CD7C7B45}" destId="{AB2654D0-50B4-43D2-8082-42CC56D40942}" srcOrd="0" destOrd="0" presId="urn:microsoft.com/office/officeart/2005/8/layout/chevron2"/>
    <dgm:cxn modelId="{65F31BD7-32E1-4E74-8ECC-6A1779252723}" srcId="{3B9367BB-20DE-40CF-9298-4D7FFFA6CDB5}" destId="{3C051096-4EFC-4A4E-8AC0-18A9C99E0A55}" srcOrd="1" destOrd="0" parTransId="{66DE3CD4-08EF-41F4-94C7-23FEC46BE345}" sibTransId="{82EB13E2-A1A2-4232-92E3-6C980B209D71}"/>
    <dgm:cxn modelId="{0A9FA4E2-3054-4760-B1CB-316A5DE2DB7F}" srcId="{F361C0B4-321D-4E65-B0CD-7E25CD7C7B45}" destId="{9B1FE19C-96C6-4DFB-92BA-FA4604B706C7}" srcOrd="0" destOrd="0" parTransId="{FAB256D2-DA5D-4646-9E9D-121FE9B00549}" sibTransId="{74DF8347-23FD-4C9E-B7A5-B24C8F07E7FA}"/>
    <dgm:cxn modelId="{AB1EBAE1-22FB-4F16-B20F-41DFAF7C5CF5}" type="presOf" srcId="{9B1FE19C-96C6-4DFB-92BA-FA4604B706C7}" destId="{B38AC7AE-4FCF-42F1-B58F-162F1CD4805D}" srcOrd="0" destOrd="0" presId="urn:microsoft.com/office/officeart/2005/8/layout/chevron2"/>
    <dgm:cxn modelId="{2192ED31-8B9E-4FC8-A138-7ABD837AED41}" srcId="{F361C0B4-321D-4E65-B0CD-7E25CD7C7B45}" destId="{4BDBB70C-C2D5-4A6C-B428-397DDA89A171}" srcOrd="2" destOrd="0" parTransId="{50AECE51-C166-47DF-A1E5-1BA65FAEE7E7}" sibTransId="{DBFE6D23-B9CA-41B3-BEA7-E67F92F6D3D6}"/>
    <dgm:cxn modelId="{2289A957-E194-474B-9016-41450B22DD4C}" srcId="{3B9367BB-20DE-40CF-9298-4D7FFFA6CDB5}" destId="{DA44163D-210F-49F6-A903-14F9CC2DFED7}" srcOrd="0" destOrd="0" parTransId="{CBC8B870-6595-48AB-8039-5340305E7544}" sibTransId="{80F13F9B-6648-4F92-BFAB-F0DA014A3E59}"/>
    <dgm:cxn modelId="{0AD2CFC3-0629-48D6-A382-F88FB7ADA90B}" type="presOf" srcId="{3C051096-4EFC-4A4E-8AC0-18A9C99E0A55}" destId="{64E671E5-103A-463B-9AE5-D8A9309B0A80}" srcOrd="0" destOrd="1" presId="urn:microsoft.com/office/officeart/2005/8/layout/chevron2"/>
    <dgm:cxn modelId="{F0AC558B-B503-43C4-A24D-A51769E9CA04}" type="presOf" srcId="{3B64DB40-3F3A-4A30-A5E7-B67799D601A9}" destId="{B38AC7AE-4FCF-42F1-B58F-162F1CD4805D}" srcOrd="0" destOrd="3" presId="urn:microsoft.com/office/officeart/2005/8/layout/chevron2"/>
    <dgm:cxn modelId="{E631A36B-D6CA-4A8C-B23C-A7F40D5BBD2C}" type="presOf" srcId="{D3180A8A-1112-4E1C-B70F-CB550B317AAB}" destId="{B38AC7AE-4FCF-42F1-B58F-162F1CD4805D}" srcOrd="0" destOrd="1" presId="urn:microsoft.com/office/officeart/2005/8/layout/chevron2"/>
    <dgm:cxn modelId="{67A03414-90B3-4CBF-9545-30D6B150AC90}" srcId="{41A02208-79AF-40E0-985E-291DA53271A3}" destId="{F361C0B4-321D-4E65-B0CD-7E25CD7C7B45}" srcOrd="1" destOrd="0" parTransId="{F183C605-D461-4939-9CB6-9055E76436D6}" sibTransId="{6EFE4CDF-E2D6-4B7E-9C5D-07CE6F6FE939}"/>
    <dgm:cxn modelId="{C16D057B-5813-40D6-B677-DF3ADA49E118}" srcId="{3B9367BB-20DE-40CF-9298-4D7FFFA6CDB5}" destId="{89777576-8942-4FAF-95F0-D1F074647E07}" srcOrd="3" destOrd="0" parTransId="{70460C80-196B-49AC-B7C4-F3D38A8A463E}" sibTransId="{38681C45-A247-4905-B17F-2A491CEC0562}"/>
    <dgm:cxn modelId="{A6115155-0CA9-4126-98B7-1E507E2E440D}" type="presOf" srcId="{3B9367BB-20DE-40CF-9298-4D7FFFA6CDB5}" destId="{39DA79C5-26C7-445D-9A04-A65C20103670}" srcOrd="0" destOrd="0" presId="urn:microsoft.com/office/officeart/2005/8/layout/chevron2"/>
    <dgm:cxn modelId="{8E8F1AE2-D58E-4E4F-BFC7-B0218B24A0AA}" srcId="{F361C0B4-321D-4E65-B0CD-7E25CD7C7B45}" destId="{3B64DB40-3F3A-4A30-A5E7-B67799D601A9}" srcOrd="3" destOrd="0" parTransId="{4A4702FA-9707-4FDA-B0D6-7C9779E6093E}" sibTransId="{BB9327E6-0789-49E8-B304-D3650391CC87}"/>
    <dgm:cxn modelId="{3C8DBCF6-1B5C-4D22-8E73-8676FAD005C1}" srcId="{3B9367BB-20DE-40CF-9298-4D7FFFA6CDB5}" destId="{51BDC76D-FBB9-4A6C-80B8-B2A357DC28D6}" srcOrd="2" destOrd="0" parTransId="{89A955C2-892C-4BF0-9BD9-8D9BB56EBB68}" sibTransId="{E6C882A3-CBF2-4631-9995-45D3DEC0699B}"/>
    <dgm:cxn modelId="{F3F106D8-3738-48FC-9522-DCF5F8FEA1D7}" type="presOf" srcId="{51BDC76D-FBB9-4A6C-80B8-B2A357DC28D6}" destId="{64E671E5-103A-463B-9AE5-D8A9309B0A80}" srcOrd="0" destOrd="2" presId="urn:microsoft.com/office/officeart/2005/8/layout/chevron2"/>
    <dgm:cxn modelId="{5B2940DD-CDD0-482C-B2AC-BB0682B521FC}" type="presParOf" srcId="{326F0C1E-3047-4171-BC19-52B912299CEF}" destId="{BA69E330-72AC-4179-AE24-F30E556CBFEF}" srcOrd="0" destOrd="0" presId="urn:microsoft.com/office/officeart/2005/8/layout/chevron2"/>
    <dgm:cxn modelId="{C95DA1C7-31C0-44CF-A60C-73EF23C459EE}" type="presParOf" srcId="{BA69E330-72AC-4179-AE24-F30E556CBFEF}" destId="{39DA79C5-26C7-445D-9A04-A65C20103670}" srcOrd="0" destOrd="0" presId="urn:microsoft.com/office/officeart/2005/8/layout/chevron2"/>
    <dgm:cxn modelId="{AD3C141E-3A56-46AA-AA9D-3F4E8CAF2FFE}" type="presParOf" srcId="{BA69E330-72AC-4179-AE24-F30E556CBFEF}" destId="{64E671E5-103A-463B-9AE5-D8A9309B0A80}" srcOrd="1" destOrd="0" presId="urn:microsoft.com/office/officeart/2005/8/layout/chevron2"/>
    <dgm:cxn modelId="{4B3024F7-928A-4B8E-ACEC-6D4210C39962}" type="presParOf" srcId="{326F0C1E-3047-4171-BC19-52B912299CEF}" destId="{4037F07F-907A-45E5-817A-CF1E4B17E5E3}" srcOrd="1" destOrd="0" presId="urn:microsoft.com/office/officeart/2005/8/layout/chevron2"/>
    <dgm:cxn modelId="{432CA1B5-931A-4420-A882-FBD2FA3FDDAB}" type="presParOf" srcId="{326F0C1E-3047-4171-BC19-52B912299CEF}" destId="{3AA978C3-51BB-4BE5-984B-5ADED2291DA2}" srcOrd="2" destOrd="0" presId="urn:microsoft.com/office/officeart/2005/8/layout/chevron2"/>
    <dgm:cxn modelId="{DD714C22-F1EC-4D67-B0F1-14CC86081A78}" type="presParOf" srcId="{3AA978C3-51BB-4BE5-984B-5ADED2291DA2}" destId="{AB2654D0-50B4-43D2-8082-42CC56D40942}" srcOrd="0" destOrd="0" presId="urn:microsoft.com/office/officeart/2005/8/layout/chevron2"/>
    <dgm:cxn modelId="{C512033E-FDEC-48EF-996B-FA2C42F71796}" type="presParOf" srcId="{3AA978C3-51BB-4BE5-984B-5ADED2291DA2}" destId="{B38AC7AE-4FCF-42F1-B58F-162F1CD4805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96BB12-5866-44A9-9F6F-518A6CC2BBE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pt-BR"/>
        </a:p>
      </dgm:t>
    </dgm:pt>
    <dgm:pt modelId="{1DAE5711-D7B1-48C6-8EE7-4696D1AE7345}">
      <dgm:prSet phldrT="[Texto]" custT="1"/>
      <dgm:spPr/>
      <dgm:t>
        <a:bodyPr vert="vert"/>
        <a:lstStyle/>
        <a:p>
          <a:endParaRPr lang="pt-BR" sz="1100" dirty="0"/>
        </a:p>
      </dgm:t>
    </dgm:pt>
    <dgm:pt modelId="{C1831816-37E4-4F8E-A5A9-D2CCE5C865F6}" type="parTrans" cxnId="{55CD4EE2-B3EE-490D-8904-B1E21A4F5EFE}">
      <dgm:prSet/>
      <dgm:spPr/>
      <dgm:t>
        <a:bodyPr/>
        <a:lstStyle/>
        <a:p>
          <a:endParaRPr lang="pt-BR"/>
        </a:p>
      </dgm:t>
    </dgm:pt>
    <dgm:pt modelId="{5C344514-16A6-4058-9867-AEBE58EDF124}" type="sibTrans" cxnId="{55CD4EE2-B3EE-490D-8904-B1E21A4F5EFE}">
      <dgm:prSet/>
      <dgm:spPr/>
      <dgm:t>
        <a:bodyPr/>
        <a:lstStyle/>
        <a:p>
          <a:endParaRPr lang="pt-BR"/>
        </a:p>
      </dgm:t>
    </dgm:pt>
    <dgm:pt modelId="{CFBA61FD-8B4C-4ECF-94B6-B0A46928AC53}">
      <dgm:prSet phldrT="[Texto]"/>
      <dgm:spPr/>
      <dgm:t>
        <a:bodyPr/>
        <a:lstStyle/>
        <a:p>
          <a:r>
            <a:rPr lang="pt-BR" dirty="0" smtClean="0">
              <a:solidFill>
                <a:schemeClr val="accent2">
                  <a:lumMod val="75000"/>
                </a:schemeClr>
              </a:solidFill>
            </a:rPr>
            <a:t>Pelo que também Deus o exaltou sobremaneira </a:t>
          </a:r>
          <a:endParaRPr lang="pt-BR" dirty="0"/>
        </a:p>
      </dgm:t>
    </dgm:pt>
    <dgm:pt modelId="{FBEABDAF-4D7F-4189-B172-E696EFD8C0ED}" type="parTrans" cxnId="{5FCA4AD9-8ADC-45DE-85B3-77FDAA5CA4CD}">
      <dgm:prSet/>
      <dgm:spPr/>
      <dgm:t>
        <a:bodyPr/>
        <a:lstStyle/>
        <a:p>
          <a:endParaRPr lang="pt-BR"/>
        </a:p>
      </dgm:t>
    </dgm:pt>
    <dgm:pt modelId="{A9E34F7C-830F-448C-9324-B2753C8F8556}" type="sibTrans" cxnId="{5FCA4AD9-8ADC-45DE-85B3-77FDAA5CA4CD}">
      <dgm:prSet/>
      <dgm:spPr/>
      <dgm:t>
        <a:bodyPr/>
        <a:lstStyle/>
        <a:p>
          <a:endParaRPr lang="pt-BR"/>
        </a:p>
      </dgm:t>
    </dgm:pt>
    <dgm:pt modelId="{AE428D50-3665-43EC-8AE0-F4FBA5060994}">
      <dgm:prSet phldrT="[Texto]"/>
      <dgm:spPr/>
      <dgm:t>
        <a:bodyPr/>
        <a:lstStyle/>
        <a:p>
          <a:endParaRPr lang="pt-BR" dirty="0"/>
        </a:p>
      </dgm:t>
    </dgm:pt>
    <dgm:pt modelId="{31970BB0-781B-4369-A1AD-532EB79F177E}" type="parTrans" cxnId="{89943FFB-3A71-485E-A670-30C4D8D91BEE}">
      <dgm:prSet/>
      <dgm:spPr/>
      <dgm:t>
        <a:bodyPr/>
        <a:lstStyle/>
        <a:p>
          <a:endParaRPr lang="pt-BR"/>
        </a:p>
      </dgm:t>
    </dgm:pt>
    <dgm:pt modelId="{24AE1431-A313-4C4F-A953-A93C77BFF8AD}" type="sibTrans" cxnId="{89943FFB-3A71-485E-A670-30C4D8D91BEE}">
      <dgm:prSet/>
      <dgm:spPr/>
      <dgm:t>
        <a:bodyPr/>
        <a:lstStyle/>
        <a:p>
          <a:endParaRPr lang="pt-BR"/>
        </a:p>
      </dgm:t>
    </dgm:pt>
    <dgm:pt modelId="{301493DF-D79E-49A8-8260-F226BD5DDE54}">
      <dgm:prSet phldrT="[Texto]"/>
      <dgm:spPr/>
      <dgm:t>
        <a:bodyPr/>
        <a:lstStyle/>
        <a:p>
          <a:r>
            <a:rPr lang="pt-BR" dirty="0" smtClean="0">
              <a:solidFill>
                <a:schemeClr val="accent2">
                  <a:lumMod val="75000"/>
                </a:schemeClr>
              </a:solidFill>
            </a:rPr>
            <a:t>para que ao nome de Jesus se dobre todo joelho, </a:t>
          </a:r>
          <a:endParaRPr lang="pt-BR" dirty="0"/>
        </a:p>
      </dgm:t>
    </dgm:pt>
    <dgm:pt modelId="{0D04B362-248D-4A47-B1D2-CD60C0D71A29}" type="parTrans" cxnId="{07CAA00D-002D-4CD9-A34B-1237A133EF39}">
      <dgm:prSet/>
      <dgm:spPr/>
      <dgm:t>
        <a:bodyPr/>
        <a:lstStyle/>
        <a:p>
          <a:endParaRPr lang="pt-BR"/>
        </a:p>
      </dgm:t>
    </dgm:pt>
    <dgm:pt modelId="{FDB7241D-976A-48CF-8713-A47E05785E6B}" type="sibTrans" cxnId="{07CAA00D-002D-4CD9-A34B-1237A133EF39}">
      <dgm:prSet/>
      <dgm:spPr/>
      <dgm:t>
        <a:bodyPr/>
        <a:lstStyle/>
        <a:p>
          <a:endParaRPr lang="pt-BR"/>
        </a:p>
      </dgm:t>
    </dgm:pt>
    <dgm:pt modelId="{121614E2-8357-4E67-A42E-15E854244E22}">
      <dgm:prSet/>
      <dgm:spPr/>
      <dgm:t>
        <a:bodyPr/>
        <a:lstStyle/>
        <a:p>
          <a:r>
            <a:rPr lang="pt-BR" dirty="0" smtClean="0">
              <a:solidFill>
                <a:schemeClr val="accent2">
                  <a:lumMod val="75000"/>
                </a:schemeClr>
              </a:solidFill>
            </a:rPr>
            <a:t>e lhe deu o nome que está acima de todo nome, </a:t>
          </a:r>
        </a:p>
      </dgm:t>
    </dgm:pt>
    <dgm:pt modelId="{B67F3B6C-9633-45A3-AD20-246968D92D54}" type="parTrans" cxnId="{EF864A85-7C44-4E06-9207-0C81FF4B2A13}">
      <dgm:prSet/>
      <dgm:spPr/>
      <dgm:t>
        <a:bodyPr/>
        <a:lstStyle/>
        <a:p>
          <a:endParaRPr lang="pt-BR"/>
        </a:p>
      </dgm:t>
    </dgm:pt>
    <dgm:pt modelId="{27CAF955-147D-4E3D-A7BC-0FB6A457B63B}" type="sibTrans" cxnId="{EF864A85-7C44-4E06-9207-0C81FF4B2A13}">
      <dgm:prSet/>
      <dgm:spPr/>
      <dgm:t>
        <a:bodyPr/>
        <a:lstStyle/>
        <a:p>
          <a:endParaRPr lang="pt-BR"/>
        </a:p>
      </dgm:t>
    </dgm:pt>
    <dgm:pt modelId="{6CEC24F4-9DC3-4F28-855F-C66BADAFBE16}">
      <dgm:prSet/>
      <dgm:spPr/>
      <dgm:t>
        <a:bodyPr/>
        <a:lstStyle/>
        <a:p>
          <a:r>
            <a:rPr lang="pt-BR" dirty="0" smtClean="0">
              <a:solidFill>
                <a:schemeClr val="accent2">
                  <a:lumMod val="75000"/>
                </a:schemeClr>
              </a:solidFill>
            </a:rPr>
            <a:t>nos céus, na terra e debaixo da terra</a:t>
          </a:r>
        </a:p>
      </dgm:t>
    </dgm:pt>
    <dgm:pt modelId="{574D2BB6-D3F8-4E9A-BA78-AAF0B32E1E3B}" type="parTrans" cxnId="{D2480C38-ED49-4E9E-8F42-B1E16F1D6853}">
      <dgm:prSet/>
      <dgm:spPr/>
      <dgm:t>
        <a:bodyPr/>
        <a:lstStyle/>
        <a:p>
          <a:endParaRPr lang="pt-BR"/>
        </a:p>
      </dgm:t>
    </dgm:pt>
    <dgm:pt modelId="{4C2E1726-1BB5-4876-BD95-4FF08E2A89C1}" type="sibTrans" cxnId="{D2480C38-ED49-4E9E-8F42-B1E16F1D6853}">
      <dgm:prSet/>
      <dgm:spPr/>
      <dgm:t>
        <a:bodyPr/>
        <a:lstStyle/>
        <a:p>
          <a:endParaRPr lang="pt-BR"/>
        </a:p>
      </dgm:t>
    </dgm:pt>
    <dgm:pt modelId="{A83A6A89-5866-4419-8FF6-E0B172D3F28A}">
      <dgm:prSet/>
      <dgm:spPr/>
      <dgm:t>
        <a:bodyPr/>
        <a:lstStyle/>
        <a:p>
          <a:r>
            <a:rPr lang="pt-BR" dirty="0" smtClean="0">
              <a:solidFill>
                <a:schemeClr val="accent2">
                  <a:lumMod val="75000"/>
                </a:schemeClr>
              </a:solidFill>
            </a:rPr>
            <a:t>e toda língua confesse que Jesus Cristo é Senhor, </a:t>
          </a:r>
        </a:p>
      </dgm:t>
    </dgm:pt>
    <dgm:pt modelId="{0EE48DC8-B178-445F-B5A2-20A4FEC65398}" type="parTrans" cxnId="{AA8CA2BB-5263-4EDA-9E46-D4684D89CE66}">
      <dgm:prSet/>
      <dgm:spPr/>
      <dgm:t>
        <a:bodyPr/>
        <a:lstStyle/>
        <a:p>
          <a:endParaRPr lang="pt-BR"/>
        </a:p>
      </dgm:t>
    </dgm:pt>
    <dgm:pt modelId="{94B2B887-34CD-4B60-910F-BDAB31D983AE}" type="sibTrans" cxnId="{AA8CA2BB-5263-4EDA-9E46-D4684D89CE66}">
      <dgm:prSet/>
      <dgm:spPr/>
      <dgm:t>
        <a:bodyPr/>
        <a:lstStyle/>
        <a:p>
          <a:endParaRPr lang="pt-BR"/>
        </a:p>
      </dgm:t>
    </dgm:pt>
    <dgm:pt modelId="{8572FACE-61DC-4A59-BD76-1ACE0CD72B36}">
      <dgm:prSet/>
      <dgm:spPr/>
      <dgm:t>
        <a:bodyPr/>
        <a:lstStyle/>
        <a:p>
          <a:r>
            <a:rPr lang="pt-BR" dirty="0" smtClean="0">
              <a:solidFill>
                <a:schemeClr val="accent2">
                  <a:lumMod val="75000"/>
                </a:schemeClr>
              </a:solidFill>
            </a:rPr>
            <a:t>para glória de Deus Pai.</a:t>
          </a:r>
          <a:endParaRPr lang="pt-BR" dirty="0">
            <a:solidFill>
              <a:schemeClr val="accent2">
                <a:lumMod val="75000"/>
              </a:schemeClr>
            </a:solidFill>
          </a:endParaRPr>
        </a:p>
      </dgm:t>
    </dgm:pt>
    <dgm:pt modelId="{80B52192-0126-4B7F-8D45-BEE1843B2E66}" type="parTrans" cxnId="{29107DED-349E-47C3-A1DA-EC7BAFD880D1}">
      <dgm:prSet/>
      <dgm:spPr/>
      <dgm:t>
        <a:bodyPr/>
        <a:lstStyle/>
        <a:p>
          <a:endParaRPr lang="pt-BR"/>
        </a:p>
      </dgm:t>
    </dgm:pt>
    <dgm:pt modelId="{813C325D-0B82-4121-B53F-D94EA225D20A}" type="sibTrans" cxnId="{29107DED-349E-47C3-A1DA-EC7BAFD880D1}">
      <dgm:prSet/>
      <dgm:spPr/>
      <dgm:t>
        <a:bodyPr/>
        <a:lstStyle/>
        <a:p>
          <a:endParaRPr lang="pt-BR"/>
        </a:p>
      </dgm:t>
    </dgm:pt>
    <dgm:pt modelId="{5CFA2965-19DD-4866-A3B4-F3AD3F0365FA}" type="pres">
      <dgm:prSet presAssocID="{4796BB12-5866-44A9-9F6F-518A6CC2BBEA}" presName="linearFlow" presStyleCnt="0">
        <dgm:presLayoutVars>
          <dgm:dir/>
          <dgm:animLvl val="lvl"/>
          <dgm:resizeHandles val="exact"/>
        </dgm:presLayoutVars>
      </dgm:prSet>
      <dgm:spPr/>
      <dgm:t>
        <a:bodyPr/>
        <a:lstStyle/>
        <a:p>
          <a:endParaRPr lang="pt-BR"/>
        </a:p>
      </dgm:t>
    </dgm:pt>
    <dgm:pt modelId="{2A4B3878-CFBA-4182-B3A5-289BA3116516}" type="pres">
      <dgm:prSet presAssocID="{1DAE5711-D7B1-48C6-8EE7-4696D1AE7345}" presName="composite" presStyleCnt="0"/>
      <dgm:spPr/>
    </dgm:pt>
    <dgm:pt modelId="{A9DAB57C-A98D-4546-82F6-48158562F1DA}" type="pres">
      <dgm:prSet presAssocID="{1DAE5711-D7B1-48C6-8EE7-4696D1AE7345}" presName="parentText" presStyleLbl="alignNode1" presStyleIdx="0" presStyleCnt="2" custAng="10800000" custLinFactX="200000" custLinFactNeighborX="208622" custLinFactNeighborY="-16748">
        <dgm:presLayoutVars>
          <dgm:chMax val="1"/>
          <dgm:bulletEnabled val="1"/>
        </dgm:presLayoutVars>
      </dgm:prSet>
      <dgm:spPr/>
      <dgm:t>
        <a:bodyPr/>
        <a:lstStyle/>
        <a:p>
          <a:endParaRPr lang="pt-BR"/>
        </a:p>
      </dgm:t>
    </dgm:pt>
    <dgm:pt modelId="{E06AEBC8-4584-4E3B-88DB-E10A5DC8D280}" type="pres">
      <dgm:prSet presAssocID="{1DAE5711-D7B1-48C6-8EE7-4696D1AE7345}" presName="descendantText" presStyleLbl="alignAcc1" presStyleIdx="0" presStyleCnt="2" custLinFactNeighborX="-24931" custLinFactNeighborY="52441">
        <dgm:presLayoutVars>
          <dgm:bulletEnabled val="1"/>
        </dgm:presLayoutVars>
      </dgm:prSet>
      <dgm:spPr/>
      <dgm:t>
        <a:bodyPr/>
        <a:lstStyle/>
        <a:p>
          <a:endParaRPr lang="pt-BR"/>
        </a:p>
      </dgm:t>
    </dgm:pt>
    <dgm:pt modelId="{881FF4C8-A796-4350-A3FE-F6AD4FE87589}" type="pres">
      <dgm:prSet presAssocID="{5C344514-16A6-4058-9867-AEBE58EDF124}" presName="sp" presStyleCnt="0"/>
      <dgm:spPr/>
    </dgm:pt>
    <dgm:pt modelId="{3201E92E-3C78-40AE-B3F3-0912F6DC80D8}" type="pres">
      <dgm:prSet presAssocID="{AE428D50-3665-43EC-8AE0-F4FBA5060994}" presName="composite" presStyleCnt="0"/>
      <dgm:spPr/>
    </dgm:pt>
    <dgm:pt modelId="{5F6F3887-64CE-44D1-8644-5C27E72B122C}" type="pres">
      <dgm:prSet presAssocID="{AE428D50-3665-43EC-8AE0-F4FBA5060994}" presName="parentText" presStyleLbl="alignNode1" presStyleIdx="1" presStyleCnt="2" custAng="10800000" custLinFactX="200000" custLinFactNeighborX="200136" custLinFactNeighborY="-1077">
        <dgm:presLayoutVars>
          <dgm:chMax val="1"/>
          <dgm:bulletEnabled val="1"/>
        </dgm:presLayoutVars>
      </dgm:prSet>
      <dgm:spPr/>
      <dgm:t>
        <a:bodyPr/>
        <a:lstStyle/>
        <a:p>
          <a:endParaRPr lang="pt-BR"/>
        </a:p>
      </dgm:t>
    </dgm:pt>
    <dgm:pt modelId="{55397AE8-6D66-4B4A-B8DB-BA85280D3C25}" type="pres">
      <dgm:prSet presAssocID="{AE428D50-3665-43EC-8AE0-F4FBA5060994}" presName="descendantText" presStyleLbl="alignAcc1" presStyleIdx="1" presStyleCnt="2" custLinFactNeighborX="-25667" custLinFactNeighborY="49133">
        <dgm:presLayoutVars>
          <dgm:bulletEnabled val="1"/>
        </dgm:presLayoutVars>
      </dgm:prSet>
      <dgm:spPr/>
      <dgm:t>
        <a:bodyPr/>
        <a:lstStyle/>
        <a:p>
          <a:endParaRPr lang="pt-BR"/>
        </a:p>
      </dgm:t>
    </dgm:pt>
  </dgm:ptLst>
  <dgm:cxnLst>
    <dgm:cxn modelId="{431358D1-F1A2-478D-83C3-815173BA05D7}" type="presOf" srcId="{AE428D50-3665-43EC-8AE0-F4FBA5060994}" destId="{5F6F3887-64CE-44D1-8644-5C27E72B122C}" srcOrd="0" destOrd="0" presId="urn:microsoft.com/office/officeart/2005/8/layout/chevron2"/>
    <dgm:cxn modelId="{698F05C7-5C0B-4859-B3D1-9C4C60915307}" type="presOf" srcId="{8572FACE-61DC-4A59-BD76-1ACE0CD72B36}" destId="{55397AE8-6D66-4B4A-B8DB-BA85280D3C25}" srcOrd="0" destOrd="3" presId="urn:microsoft.com/office/officeart/2005/8/layout/chevron2"/>
    <dgm:cxn modelId="{89943FFB-3A71-485E-A670-30C4D8D91BEE}" srcId="{4796BB12-5866-44A9-9F6F-518A6CC2BBEA}" destId="{AE428D50-3665-43EC-8AE0-F4FBA5060994}" srcOrd="1" destOrd="0" parTransId="{31970BB0-781B-4369-A1AD-532EB79F177E}" sibTransId="{24AE1431-A313-4C4F-A953-A93C77BFF8AD}"/>
    <dgm:cxn modelId="{99B9CDD7-AC3D-49C5-9AC3-789D3B146246}" type="presOf" srcId="{121614E2-8357-4E67-A42E-15E854244E22}" destId="{E06AEBC8-4584-4E3B-88DB-E10A5DC8D280}" srcOrd="0" destOrd="1" presId="urn:microsoft.com/office/officeart/2005/8/layout/chevron2"/>
    <dgm:cxn modelId="{AA8CA2BB-5263-4EDA-9E46-D4684D89CE66}" srcId="{AE428D50-3665-43EC-8AE0-F4FBA5060994}" destId="{A83A6A89-5866-4419-8FF6-E0B172D3F28A}" srcOrd="2" destOrd="0" parTransId="{0EE48DC8-B178-445F-B5A2-20A4FEC65398}" sibTransId="{94B2B887-34CD-4B60-910F-BDAB31D983AE}"/>
    <dgm:cxn modelId="{70CED54E-EAEE-471D-AD96-66D2C6990477}" type="presOf" srcId="{CFBA61FD-8B4C-4ECF-94B6-B0A46928AC53}" destId="{E06AEBC8-4584-4E3B-88DB-E10A5DC8D280}" srcOrd="0" destOrd="0" presId="urn:microsoft.com/office/officeart/2005/8/layout/chevron2"/>
    <dgm:cxn modelId="{07CAA00D-002D-4CD9-A34B-1237A133EF39}" srcId="{AE428D50-3665-43EC-8AE0-F4FBA5060994}" destId="{301493DF-D79E-49A8-8260-F226BD5DDE54}" srcOrd="0" destOrd="0" parTransId="{0D04B362-248D-4A47-B1D2-CD60C0D71A29}" sibTransId="{FDB7241D-976A-48CF-8713-A47E05785E6B}"/>
    <dgm:cxn modelId="{D408E015-884E-4E59-A7A9-0BA6EE53E39B}" type="presOf" srcId="{1DAE5711-D7B1-48C6-8EE7-4696D1AE7345}" destId="{A9DAB57C-A98D-4546-82F6-48158562F1DA}" srcOrd="0" destOrd="0" presId="urn:microsoft.com/office/officeart/2005/8/layout/chevron2"/>
    <dgm:cxn modelId="{D2480C38-ED49-4E9E-8F42-B1E16F1D6853}" srcId="{AE428D50-3665-43EC-8AE0-F4FBA5060994}" destId="{6CEC24F4-9DC3-4F28-855F-C66BADAFBE16}" srcOrd="1" destOrd="0" parTransId="{574D2BB6-D3F8-4E9A-BA78-AAF0B32E1E3B}" sibTransId="{4C2E1726-1BB5-4876-BD95-4FF08E2A89C1}"/>
    <dgm:cxn modelId="{C429F9F8-C63F-484F-A203-4D250DC3F00C}" type="presOf" srcId="{6CEC24F4-9DC3-4F28-855F-C66BADAFBE16}" destId="{55397AE8-6D66-4B4A-B8DB-BA85280D3C25}" srcOrd="0" destOrd="1" presId="urn:microsoft.com/office/officeart/2005/8/layout/chevron2"/>
    <dgm:cxn modelId="{29107DED-349E-47C3-A1DA-EC7BAFD880D1}" srcId="{AE428D50-3665-43EC-8AE0-F4FBA5060994}" destId="{8572FACE-61DC-4A59-BD76-1ACE0CD72B36}" srcOrd="3" destOrd="0" parTransId="{80B52192-0126-4B7F-8D45-BEE1843B2E66}" sibTransId="{813C325D-0B82-4121-B53F-D94EA225D20A}"/>
    <dgm:cxn modelId="{EF864A85-7C44-4E06-9207-0C81FF4B2A13}" srcId="{1DAE5711-D7B1-48C6-8EE7-4696D1AE7345}" destId="{121614E2-8357-4E67-A42E-15E854244E22}" srcOrd="1" destOrd="0" parTransId="{B67F3B6C-9633-45A3-AD20-246968D92D54}" sibTransId="{27CAF955-147D-4E3D-A7BC-0FB6A457B63B}"/>
    <dgm:cxn modelId="{5FCA4AD9-8ADC-45DE-85B3-77FDAA5CA4CD}" srcId="{1DAE5711-D7B1-48C6-8EE7-4696D1AE7345}" destId="{CFBA61FD-8B4C-4ECF-94B6-B0A46928AC53}" srcOrd="0" destOrd="0" parTransId="{FBEABDAF-4D7F-4189-B172-E696EFD8C0ED}" sibTransId="{A9E34F7C-830F-448C-9324-B2753C8F8556}"/>
    <dgm:cxn modelId="{43C5C582-8AD6-415F-8A84-E8663AEE1F52}" type="presOf" srcId="{301493DF-D79E-49A8-8260-F226BD5DDE54}" destId="{55397AE8-6D66-4B4A-B8DB-BA85280D3C25}" srcOrd="0" destOrd="0" presId="urn:microsoft.com/office/officeart/2005/8/layout/chevron2"/>
    <dgm:cxn modelId="{DEE9E2FE-B2D1-48F9-9499-3554DD9E5CEE}" type="presOf" srcId="{4796BB12-5866-44A9-9F6F-518A6CC2BBEA}" destId="{5CFA2965-19DD-4866-A3B4-F3AD3F0365FA}" srcOrd="0" destOrd="0" presId="urn:microsoft.com/office/officeart/2005/8/layout/chevron2"/>
    <dgm:cxn modelId="{BC562F54-FFE5-411B-83EC-6A8060C86FD1}" type="presOf" srcId="{A83A6A89-5866-4419-8FF6-E0B172D3F28A}" destId="{55397AE8-6D66-4B4A-B8DB-BA85280D3C25}" srcOrd="0" destOrd="2" presId="urn:microsoft.com/office/officeart/2005/8/layout/chevron2"/>
    <dgm:cxn modelId="{55CD4EE2-B3EE-490D-8904-B1E21A4F5EFE}" srcId="{4796BB12-5866-44A9-9F6F-518A6CC2BBEA}" destId="{1DAE5711-D7B1-48C6-8EE7-4696D1AE7345}" srcOrd="0" destOrd="0" parTransId="{C1831816-37E4-4F8E-A5A9-D2CCE5C865F6}" sibTransId="{5C344514-16A6-4058-9867-AEBE58EDF124}"/>
    <dgm:cxn modelId="{37C409AE-B51A-486A-A92F-C708B869056C}" type="presParOf" srcId="{5CFA2965-19DD-4866-A3B4-F3AD3F0365FA}" destId="{2A4B3878-CFBA-4182-B3A5-289BA3116516}" srcOrd="0" destOrd="0" presId="urn:microsoft.com/office/officeart/2005/8/layout/chevron2"/>
    <dgm:cxn modelId="{D044B120-EF19-4942-A398-F77F739CCF91}" type="presParOf" srcId="{2A4B3878-CFBA-4182-B3A5-289BA3116516}" destId="{A9DAB57C-A98D-4546-82F6-48158562F1DA}" srcOrd="0" destOrd="0" presId="urn:microsoft.com/office/officeart/2005/8/layout/chevron2"/>
    <dgm:cxn modelId="{CE32F798-2F00-45A0-9BC5-1802D3A557F1}" type="presParOf" srcId="{2A4B3878-CFBA-4182-B3A5-289BA3116516}" destId="{E06AEBC8-4584-4E3B-88DB-E10A5DC8D280}" srcOrd="1" destOrd="0" presId="urn:microsoft.com/office/officeart/2005/8/layout/chevron2"/>
    <dgm:cxn modelId="{454BFADF-B6E3-4419-9974-914DBCC99E2C}" type="presParOf" srcId="{5CFA2965-19DD-4866-A3B4-F3AD3F0365FA}" destId="{881FF4C8-A796-4350-A3FE-F6AD4FE87589}" srcOrd="1" destOrd="0" presId="urn:microsoft.com/office/officeart/2005/8/layout/chevron2"/>
    <dgm:cxn modelId="{A982AFFD-0F26-4A28-A2FE-02679FC69BFE}" type="presParOf" srcId="{5CFA2965-19DD-4866-A3B4-F3AD3F0365FA}" destId="{3201E92E-3C78-40AE-B3F3-0912F6DC80D8}" srcOrd="2" destOrd="0" presId="urn:microsoft.com/office/officeart/2005/8/layout/chevron2"/>
    <dgm:cxn modelId="{AACEDBEC-C5B7-4F6D-B57D-3607C110F34A}" type="presParOf" srcId="{3201E92E-3C78-40AE-B3F3-0912F6DC80D8}" destId="{5F6F3887-64CE-44D1-8644-5C27E72B122C}" srcOrd="0" destOrd="0" presId="urn:microsoft.com/office/officeart/2005/8/layout/chevron2"/>
    <dgm:cxn modelId="{8FB06DAD-847E-4DA3-9987-49BF26E87933}" type="presParOf" srcId="{3201E92E-3C78-40AE-B3F3-0912F6DC80D8}" destId="{55397AE8-6D66-4B4A-B8DB-BA85280D3C2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B49BB0-0455-4967-AA46-B3D9B664F6DC}" type="doc">
      <dgm:prSet loTypeId="urn:microsoft.com/office/officeart/2005/8/layout/arrow4" loCatId="process" qsTypeId="urn:microsoft.com/office/officeart/2005/8/quickstyle/3d1" qsCatId="3D" csTypeId="urn:microsoft.com/office/officeart/2005/8/colors/accent1_2" csCatId="accent1" phldr="1"/>
      <dgm:spPr/>
      <dgm:t>
        <a:bodyPr/>
        <a:lstStyle/>
        <a:p>
          <a:endParaRPr lang="pt-BR"/>
        </a:p>
      </dgm:t>
    </dgm:pt>
    <dgm:pt modelId="{4262EAA4-31FE-4223-B200-F52FEA8FA328}">
      <dgm:prSet phldrT="[Texto]"/>
      <dgm:spPr/>
      <dgm:t>
        <a:bodyPr/>
        <a:lstStyle/>
        <a:p>
          <a:r>
            <a:rPr lang="pt-BR" dirty="0" smtClean="0">
              <a:solidFill>
                <a:schemeClr val="accent2">
                  <a:lumMod val="75000"/>
                </a:schemeClr>
              </a:solidFill>
            </a:rPr>
            <a:t>Homem</a:t>
          </a:r>
        </a:p>
        <a:p>
          <a:r>
            <a:rPr lang="pt-BR" dirty="0" smtClean="0">
              <a:solidFill>
                <a:schemeClr val="accent2">
                  <a:lumMod val="75000"/>
                </a:schemeClr>
              </a:solidFill>
            </a:rPr>
            <a:t>Escravo</a:t>
          </a:r>
        </a:p>
        <a:p>
          <a:r>
            <a:rPr lang="pt-BR" dirty="0" smtClean="0">
              <a:solidFill>
                <a:schemeClr val="accent2">
                  <a:lumMod val="75000"/>
                </a:schemeClr>
              </a:solidFill>
            </a:rPr>
            <a:t>Morte</a:t>
          </a:r>
        </a:p>
        <a:p>
          <a:r>
            <a:rPr lang="pt-BR" dirty="0" smtClean="0">
              <a:solidFill>
                <a:schemeClr val="accent2">
                  <a:lumMod val="75000"/>
                </a:schemeClr>
              </a:solidFill>
            </a:rPr>
            <a:t>Cruz</a:t>
          </a:r>
          <a:endParaRPr lang="pt-BR" dirty="0">
            <a:solidFill>
              <a:schemeClr val="accent2">
                <a:lumMod val="75000"/>
              </a:schemeClr>
            </a:solidFill>
          </a:endParaRPr>
        </a:p>
      </dgm:t>
    </dgm:pt>
    <dgm:pt modelId="{0860AD4E-ABCC-4405-86E3-9A9347AA1163}" type="parTrans" cxnId="{CB913A80-F80A-4879-8E7A-F240CB7CA759}">
      <dgm:prSet/>
      <dgm:spPr/>
      <dgm:t>
        <a:bodyPr/>
        <a:lstStyle/>
        <a:p>
          <a:endParaRPr lang="pt-BR"/>
        </a:p>
      </dgm:t>
    </dgm:pt>
    <dgm:pt modelId="{C92858A1-5612-4DC0-B98A-C2AB71F44828}" type="sibTrans" cxnId="{CB913A80-F80A-4879-8E7A-F240CB7CA759}">
      <dgm:prSet/>
      <dgm:spPr/>
      <dgm:t>
        <a:bodyPr/>
        <a:lstStyle/>
        <a:p>
          <a:endParaRPr lang="pt-BR"/>
        </a:p>
      </dgm:t>
    </dgm:pt>
    <dgm:pt modelId="{051CCFF1-E4BA-463D-9B76-BEFBEE5D3A6B}">
      <dgm:prSet phldrT="[Texto]"/>
      <dgm:spPr/>
      <dgm:t>
        <a:bodyPr/>
        <a:lstStyle/>
        <a:p>
          <a:r>
            <a:rPr lang="pt-BR" dirty="0" smtClean="0">
              <a:solidFill>
                <a:schemeClr val="accent2">
                  <a:lumMod val="75000"/>
                </a:schemeClr>
              </a:solidFill>
            </a:rPr>
            <a:t>Exaltação</a:t>
          </a:r>
        </a:p>
        <a:p>
          <a:r>
            <a:rPr lang="pt-BR" dirty="0" smtClean="0">
              <a:solidFill>
                <a:schemeClr val="accent2">
                  <a:lumMod val="75000"/>
                </a:schemeClr>
              </a:solidFill>
            </a:rPr>
            <a:t>Nome</a:t>
          </a:r>
        </a:p>
        <a:p>
          <a:r>
            <a:rPr lang="pt-BR" dirty="0" smtClean="0">
              <a:solidFill>
                <a:schemeClr val="accent2">
                  <a:lumMod val="75000"/>
                </a:schemeClr>
              </a:solidFill>
            </a:rPr>
            <a:t>Reconhecimento</a:t>
          </a:r>
        </a:p>
        <a:p>
          <a:r>
            <a:rPr lang="pt-BR" dirty="0" smtClean="0">
              <a:solidFill>
                <a:schemeClr val="accent2">
                  <a:lumMod val="75000"/>
                </a:schemeClr>
              </a:solidFill>
            </a:rPr>
            <a:t>Senhorio</a:t>
          </a:r>
          <a:endParaRPr lang="pt-BR" dirty="0">
            <a:solidFill>
              <a:schemeClr val="accent2">
                <a:lumMod val="75000"/>
              </a:schemeClr>
            </a:solidFill>
          </a:endParaRPr>
        </a:p>
      </dgm:t>
    </dgm:pt>
    <dgm:pt modelId="{B5041E75-601E-495B-B350-75373ABDD634}" type="parTrans" cxnId="{7253D1F6-C95A-4DF5-8F28-D729CC87415C}">
      <dgm:prSet/>
      <dgm:spPr/>
      <dgm:t>
        <a:bodyPr/>
        <a:lstStyle/>
        <a:p>
          <a:endParaRPr lang="pt-BR"/>
        </a:p>
      </dgm:t>
    </dgm:pt>
    <dgm:pt modelId="{0C98ECE1-9816-4294-B83E-DFDADB8F4607}" type="sibTrans" cxnId="{7253D1F6-C95A-4DF5-8F28-D729CC87415C}">
      <dgm:prSet/>
      <dgm:spPr/>
      <dgm:t>
        <a:bodyPr/>
        <a:lstStyle/>
        <a:p>
          <a:endParaRPr lang="pt-BR"/>
        </a:p>
      </dgm:t>
    </dgm:pt>
    <dgm:pt modelId="{F7325872-3F87-483F-A16B-E9D265DE6B28}" type="pres">
      <dgm:prSet presAssocID="{61B49BB0-0455-4967-AA46-B3D9B664F6DC}" presName="compositeShape" presStyleCnt="0">
        <dgm:presLayoutVars>
          <dgm:chMax val="2"/>
          <dgm:dir/>
          <dgm:resizeHandles val="exact"/>
        </dgm:presLayoutVars>
      </dgm:prSet>
      <dgm:spPr/>
      <dgm:t>
        <a:bodyPr/>
        <a:lstStyle/>
        <a:p>
          <a:endParaRPr lang="pt-BR"/>
        </a:p>
      </dgm:t>
    </dgm:pt>
    <dgm:pt modelId="{486B5A9F-253D-4A30-B338-6073FB1C6267}" type="pres">
      <dgm:prSet presAssocID="{4262EAA4-31FE-4223-B200-F52FEA8FA328}" presName="upArrow" presStyleLbl="node1" presStyleIdx="0" presStyleCnt="2" custAng="10800000"/>
      <dgm:spPr/>
    </dgm:pt>
    <dgm:pt modelId="{249BAF60-AF24-418D-B1B4-D01110379446}" type="pres">
      <dgm:prSet presAssocID="{4262EAA4-31FE-4223-B200-F52FEA8FA328}" presName="upArrowText" presStyleLbl="revTx" presStyleIdx="0" presStyleCnt="2">
        <dgm:presLayoutVars>
          <dgm:chMax val="0"/>
          <dgm:bulletEnabled val="1"/>
        </dgm:presLayoutVars>
      </dgm:prSet>
      <dgm:spPr/>
      <dgm:t>
        <a:bodyPr/>
        <a:lstStyle/>
        <a:p>
          <a:endParaRPr lang="pt-BR"/>
        </a:p>
      </dgm:t>
    </dgm:pt>
    <dgm:pt modelId="{47C9E3B4-0157-4A1F-A230-0A4932D85A8D}" type="pres">
      <dgm:prSet presAssocID="{051CCFF1-E4BA-463D-9B76-BEFBEE5D3A6B}" presName="downArrow" presStyleLbl="node1" presStyleIdx="1" presStyleCnt="2" custAng="10800000"/>
      <dgm:spPr/>
    </dgm:pt>
    <dgm:pt modelId="{15E3CADF-D71A-4F46-B4D5-54CFB47484EB}" type="pres">
      <dgm:prSet presAssocID="{051CCFF1-E4BA-463D-9B76-BEFBEE5D3A6B}" presName="downArrowText" presStyleLbl="revTx" presStyleIdx="1" presStyleCnt="2">
        <dgm:presLayoutVars>
          <dgm:chMax val="0"/>
          <dgm:bulletEnabled val="1"/>
        </dgm:presLayoutVars>
      </dgm:prSet>
      <dgm:spPr/>
      <dgm:t>
        <a:bodyPr/>
        <a:lstStyle/>
        <a:p>
          <a:endParaRPr lang="pt-BR"/>
        </a:p>
      </dgm:t>
    </dgm:pt>
  </dgm:ptLst>
  <dgm:cxnLst>
    <dgm:cxn modelId="{7253D1F6-C95A-4DF5-8F28-D729CC87415C}" srcId="{61B49BB0-0455-4967-AA46-B3D9B664F6DC}" destId="{051CCFF1-E4BA-463D-9B76-BEFBEE5D3A6B}" srcOrd="1" destOrd="0" parTransId="{B5041E75-601E-495B-B350-75373ABDD634}" sibTransId="{0C98ECE1-9816-4294-B83E-DFDADB8F4607}"/>
    <dgm:cxn modelId="{4DB74F5C-E03A-49FD-8F19-8C7C9B668967}" type="presOf" srcId="{051CCFF1-E4BA-463D-9B76-BEFBEE5D3A6B}" destId="{15E3CADF-D71A-4F46-B4D5-54CFB47484EB}" srcOrd="0" destOrd="0" presId="urn:microsoft.com/office/officeart/2005/8/layout/arrow4"/>
    <dgm:cxn modelId="{7136D1F3-F46D-41F6-887A-6205EC39D24B}" type="presOf" srcId="{61B49BB0-0455-4967-AA46-B3D9B664F6DC}" destId="{F7325872-3F87-483F-A16B-E9D265DE6B28}" srcOrd="0" destOrd="0" presId="urn:microsoft.com/office/officeart/2005/8/layout/arrow4"/>
    <dgm:cxn modelId="{CB913A80-F80A-4879-8E7A-F240CB7CA759}" srcId="{61B49BB0-0455-4967-AA46-B3D9B664F6DC}" destId="{4262EAA4-31FE-4223-B200-F52FEA8FA328}" srcOrd="0" destOrd="0" parTransId="{0860AD4E-ABCC-4405-86E3-9A9347AA1163}" sibTransId="{C92858A1-5612-4DC0-B98A-C2AB71F44828}"/>
    <dgm:cxn modelId="{12CAA613-5ABA-4B8B-B5C5-944016EEF7D5}" type="presOf" srcId="{4262EAA4-31FE-4223-B200-F52FEA8FA328}" destId="{249BAF60-AF24-418D-B1B4-D01110379446}" srcOrd="0" destOrd="0" presId="urn:microsoft.com/office/officeart/2005/8/layout/arrow4"/>
    <dgm:cxn modelId="{D6F07D7C-2D46-460E-A86B-FB7A12A6389A}" type="presParOf" srcId="{F7325872-3F87-483F-A16B-E9D265DE6B28}" destId="{486B5A9F-253D-4A30-B338-6073FB1C6267}" srcOrd="0" destOrd="0" presId="urn:microsoft.com/office/officeart/2005/8/layout/arrow4"/>
    <dgm:cxn modelId="{2B24488B-3E6F-4A5C-8789-7543AC115A4F}" type="presParOf" srcId="{F7325872-3F87-483F-A16B-E9D265DE6B28}" destId="{249BAF60-AF24-418D-B1B4-D01110379446}" srcOrd="1" destOrd="0" presId="urn:microsoft.com/office/officeart/2005/8/layout/arrow4"/>
    <dgm:cxn modelId="{5798D8DB-B92B-4242-96D7-69788CE3402E}" type="presParOf" srcId="{F7325872-3F87-483F-A16B-E9D265DE6B28}" destId="{47C9E3B4-0157-4A1F-A230-0A4932D85A8D}" srcOrd="2" destOrd="0" presId="urn:microsoft.com/office/officeart/2005/8/layout/arrow4"/>
    <dgm:cxn modelId="{4B62FC87-74C0-4FD1-B72D-915FADBEAA3B}" type="presParOf" srcId="{F7325872-3F87-483F-A16B-E9D265DE6B28}" destId="{15E3CADF-D71A-4F46-B4D5-54CFB47484EB}"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AA89FD-6D49-41C3-B594-74917FEA6C3E}"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pt-BR"/>
        </a:p>
      </dgm:t>
    </dgm:pt>
    <dgm:pt modelId="{79FD0C86-18C7-4CAC-A669-FC60111D0672}">
      <dgm:prSet phldrT="[Texto]"/>
      <dgm:spPr/>
      <dgm:t>
        <a:bodyPr/>
        <a:lstStyle/>
        <a:p>
          <a:r>
            <a:rPr lang="pt-BR" b="1" i="1" dirty="0" smtClean="0">
              <a:solidFill>
                <a:schemeClr val="accent2">
                  <a:lumMod val="75000"/>
                </a:schemeClr>
              </a:solidFill>
            </a:rPr>
            <a:t>Mas o que, para mim, era lucro, isto considerei perda por causa de Cristo. Sim, deveras considero tudo como perda, por causa da sublimidade do conhecimento de Cristo Jesus, meu Senhor; por amor do qual perdi todas as coisas e as considero como refugo, </a:t>
          </a:r>
          <a:endParaRPr lang="pt-BR" dirty="0"/>
        </a:p>
      </dgm:t>
    </dgm:pt>
    <dgm:pt modelId="{C02A74D7-3A66-428E-9A19-2B3A225A8D07}" type="parTrans" cxnId="{2A9B221D-0B00-4FA3-94A3-A5887625DEBA}">
      <dgm:prSet/>
      <dgm:spPr/>
      <dgm:t>
        <a:bodyPr/>
        <a:lstStyle/>
        <a:p>
          <a:endParaRPr lang="pt-BR"/>
        </a:p>
      </dgm:t>
    </dgm:pt>
    <dgm:pt modelId="{D1D121A6-F77A-4A31-B81C-3D2026599B59}" type="sibTrans" cxnId="{2A9B221D-0B00-4FA3-94A3-A5887625DEBA}">
      <dgm:prSet/>
      <dgm:spPr/>
      <dgm:t>
        <a:bodyPr/>
        <a:lstStyle/>
        <a:p>
          <a:endParaRPr lang="pt-BR"/>
        </a:p>
      </dgm:t>
    </dgm:pt>
    <dgm:pt modelId="{163A509F-DC17-4A30-9921-B90EAD57B878}">
      <dgm:prSet phldrT="[Texto]"/>
      <dgm:spPr/>
      <dgm:t>
        <a:bodyPr/>
        <a:lstStyle/>
        <a:p>
          <a:r>
            <a:rPr lang="pt-BR" b="1" i="1" dirty="0" smtClean="0">
              <a:solidFill>
                <a:schemeClr val="accent2">
                  <a:lumMod val="75000"/>
                </a:schemeClr>
              </a:solidFill>
            </a:rPr>
            <a:t>para ganhar a Cristo e ser achado nele, não tendo justiça própria, que procede de lei, senão a que é mediante a fé em Cristo, a justiça que procede de Deus, baseada na fé; para o conhecer, e o poder da sua ressurreição, e a comunhão dos seus sofrimentos, conformando-me com ele na sua morte; para, de algum modo, alcançar a ressurreição dentre os mortos.</a:t>
          </a:r>
          <a:endParaRPr lang="pt-BR" dirty="0"/>
        </a:p>
      </dgm:t>
    </dgm:pt>
    <dgm:pt modelId="{689437D8-F105-4CD4-BDC5-0F76C1D9236C}" type="parTrans" cxnId="{BE912FDE-0261-4632-80DB-7D6C022E0B3A}">
      <dgm:prSet/>
      <dgm:spPr/>
      <dgm:t>
        <a:bodyPr/>
        <a:lstStyle/>
        <a:p>
          <a:endParaRPr lang="pt-BR"/>
        </a:p>
      </dgm:t>
    </dgm:pt>
    <dgm:pt modelId="{A0E0124F-650E-41AC-AC16-F4E9824B333E}" type="sibTrans" cxnId="{BE912FDE-0261-4632-80DB-7D6C022E0B3A}">
      <dgm:prSet/>
      <dgm:spPr/>
      <dgm:t>
        <a:bodyPr/>
        <a:lstStyle/>
        <a:p>
          <a:endParaRPr lang="pt-BR"/>
        </a:p>
      </dgm:t>
    </dgm:pt>
    <dgm:pt modelId="{454A6F1F-7B33-43B5-BF16-80F98295B896}" type="pres">
      <dgm:prSet presAssocID="{15AA89FD-6D49-41C3-B594-74917FEA6C3E}" presName="Name0" presStyleCnt="0">
        <dgm:presLayoutVars>
          <dgm:dir/>
          <dgm:resizeHandles val="exact"/>
        </dgm:presLayoutVars>
      </dgm:prSet>
      <dgm:spPr/>
      <dgm:t>
        <a:bodyPr/>
        <a:lstStyle/>
        <a:p>
          <a:endParaRPr lang="pt-BR"/>
        </a:p>
      </dgm:t>
    </dgm:pt>
    <dgm:pt modelId="{E36FFFC1-9FE4-40EA-A861-345D4B0F281A}" type="pres">
      <dgm:prSet presAssocID="{79FD0C86-18C7-4CAC-A669-FC60111D0672}" presName="node" presStyleLbl="node1" presStyleIdx="0" presStyleCnt="2">
        <dgm:presLayoutVars>
          <dgm:bulletEnabled val="1"/>
        </dgm:presLayoutVars>
      </dgm:prSet>
      <dgm:spPr/>
      <dgm:t>
        <a:bodyPr/>
        <a:lstStyle/>
        <a:p>
          <a:endParaRPr lang="pt-BR"/>
        </a:p>
      </dgm:t>
    </dgm:pt>
    <dgm:pt modelId="{48CDA0B5-7983-45B6-A924-E4F95CFDDEF3}" type="pres">
      <dgm:prSet presAssocID="{D1D121A6-F77A-4A31-B81C-3D2026599B59}" presName="sibTrans" presStyleCnt="0"/>
      <dgm:spPr/>
    </dgm:pt>
    <dgm:pt modelId="{0AB3DE4A-CBE3-4F6F-90BA-DF07F2820FB9}" type="pres">
      <dgm:prSet presAssocID="{163A509F-DC17-4A30-9921-B90EAD57B878}" presName="node" presStyleLbl="node1" presStyleIdx="1" presStyleCnt="2">
        <dgm:presLayoutVars>
          <dgm:bulletEnabled val="1"/>
        </dgm:presLayoutVars>
      </dgm:prSet>
      <dgm:spPr/>
      <dgm:t>
        <a:bodyPr/>
        <a:lstStyle/>
        <a:p>
          <a:endParaRPr lang="pt-BR"/>
        </a:p>
      </dgm:t>
    </dgm:pt>
  </dgm:ptLst>
  <dgm:cxnLst>
    <dgm:cxn modelId="{BE912FDE-0261-4632-80DB-7D6C022E0B3A}" srcId="{15AA89FD-6D49-41C3-B594-74917FEA6C3E}" destId="{163A509F-DC17-4A30-9921-B90EAD57B878}" srcOrd="1" destOrd="0" parTransId="{689437D8-F105-4CD4-BDC5-0F76C1D9236C}" sibTransId="{A0E0124F-650E-41AC-AC16-F4E9824B333E}"/>
    <dgm:cxn modelId="{B1DB6ADE-3977-4B41-8248-78EB61482CFE}" type="presOf" srcId="{15AA89FD-6D49-41C3-B594-74917FEA6C3E}" destId="{454A6F1F-7B33-43B5-BF16-80F98295B896}" srcOrd="0" destOrd="0" presId="urn:microsoft.com/office/officeart/2005/8/layout/hList6"/>
    <dgm:cxn modelId="{0B4DCD2A-3C78-459C-A3F8-AC5D8AC8C989}" type="presOf" srcId="{79FD0C86-18C7-4CAC-A669-FC60111D0672}" destId="{E36FFFC1-9FE4-40EA-A861-345D4B0F281A}" srcOrd="0" destOrd="0" presId="urn:microsoft.com/office/officeart/2005/8/layout/hList6"/>
    <dgm:cxn modelId="{C0A1B141-70F5-4D76-A9AB-84D0FEDBBA7D}" type="presOf" srcId="{163A509F-DC17-4A30-9921-B90EAD57B878}" destId="{0AB3DE4A-CBE3-4F6F-90BA-DF07F2820FB9}" srcOrd="0" destOrd="0" presId="urn:microsoft.com/office/officeart/2005/8/layout/hList6"/>
    <dgm:cxn modelId="{2A9B221D-0B00-4FA3-94A3-A5887625DEBA}" srcId="{15AA89FD-6D49-41C3-B594-74917FEA6C3E}" destId="{79FD0C86-18C7-4CAC-A669-FC60111D0672}" srcOrd="0" destOrd="0" parTransId="{C02A74D7-3A66-428E-9A19-2B3A225A8D07}" sibTransId="{D1D121A6-F77A-4A31-B81C-3D2026599B59}"/>
    <dgm:cxn modelId="{6CE3BDA5-07C5-4622-9A7A-43B62AAA9A29}" type="presParOf" srcId="{454A6F1F-7B33-43B5-BF16-80F98295B896}" destId="{E36FFFC1-9FE4-40EA-A861-345D4B0F281A}" srcOrd="0" destOrd="0" presId="urn:microsoft.com/office/officeart/2005/8/layout/hList6"/>
    <dgm:cxn modelId="{E0BE3FD2-7E74-4D70-8AAD-A517FAA131F7}" type="presParOf" srcId="{454A6F1F-7B33-43B5-BF16-80F98295B896}" destId="{48CDA0B5-7983-45B6-A924-E4F95CFDDEF3}" srcOrd="1" destOrd="0" presId="urn:microsoft.com/office/officeart/2005/8/layout/hList6"/>
    <dgm:cxn modelId="{2AB60920-6FC9-4C5E-BAD3-AC3875076AAE}" type="presParOf" srcId="{454A6F1F-7B33-43B5-BF16-80F98295B896}" destId="{0AB3DE4A-CBE3-4F6F-90BA-DF07F2820FB9}"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2D613-D02D-426B-8095-4775E37FC3C2}">
      <dsp:nvSpPr>
        <dsp:cNvPr id="0" name=""/>
        <dsp:cNvSpPr/>
      </dsp:nvSpPr>
      <dsp:spPr>
        <a:xfrm>
          <a:off x="808899" y="2"/>
          <a:ext cx="3350204" cy="4571994"/>
        </a:xfrm>
        <a:prstGeom prst="rightArrow">
          <a:avLst>
            <a:gd name="adj1" fmla="val 70000"/>
            <a:gd name="adj2" fmla="val 50000"/>
          </a:avLst>
        </a:prstGeom>
        <a:solidFill>
          <a:schemeClr val="accent1">
            <a:alpha val="90000"/>
            <a:tint val="40000"/>
            <a:hueOff val="0"/>
            <a:satOff val="0"/>
            <a:lumOff val="0"/>
            <a:alphaOff val="0"/>
          </a:schemeClr>
        </a:solidFill>
        <a:ln w="11429" cap="flat" cmpd="sng" algn="ctr">
          <a:solidFill>
            <a:schemeClr val="accent1">
              <a:alpha val="90000"/>
              <a:tint val="40000"/>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marL="228600" lvl="1" indent="-228600" algn="l" defTabSz="889000">
            <a:lnSpc>
              <a:spcPct val="90000"/>
            </a:lnSpc>
            <a:spcBef>
              <a:spcPct val="0"/>
            </a:spcBef>
            <a:spcAft>
              <a:spcPct val="15000"/>
            </a:spcAft>
            <a:buChar char="••"/>
          </a:pPr>
          <a:r>
            <a:rPr lang="pt-BR" sz="2000" i="1" kern="1200" dirty="0" smtClean="0">
              <a:solidFill>
                <a:schemeClr val="accent2">
                  <a:lumMod val="75000"/>
                </a:schemeClr>
              </a:solidFill>
            </a:rPr>
            <a:t>alguma exortação em Cristo, </a:t>
          </a:r>
          <a:endParaRPr lang="pt-BR" sz="2000" kern="1200" dirty="0"/>
        </a:p>
        <a:p>
          <a:pPr marL="228600" lvl="1" indent="-228600" algn="l" defTabSz="889000">
            <a:lnSpc>
              <a:spcPct val="90000"/>
            </a:lnSpc>
            <a:spcBef>
              <a:spcPct val="0"/>
            </a:spcBef>
            <a:spcAft>
              <a:spcPct val="15000"/>
            </a:spcAft>
            <a:buChar char="••"/>
          </a:pPr>
          <a:r>
            <a:rPr lang="pt-BR" sz="2000" i="1" kern="1200" dirty="0" smtClean="0">
              <a:solidFill>
                <a:schemeClr val="accent2">
                  <a:lumMod val="75000"/>
                </a:schemeClr>
              </a:solidFill>
            </a:rPr>
            <a:t>alguma consolação de amor, </a:t>
          </a:r>
        </a:p>
        <a:p>
          <a:pPr marL="228600" lvl="1" indent="-228600" algn="l" defTabSz="889000">
            <a:lnSpc>
              <a:spcPct val="90000"/>
            </a:lnSpc>
            <a:spcBef>
              <a:spcPct val="0"/>
            </a:spcBef>
            <a:spcAft>
              <a:spcPct val="15000"/>
            </a:spcAft>
            <a:buChar char="••"/>
          </a:pPr>
          <a:r>
            <a:rPr lang="pt-BR" sz="2000" i="1" kern="1200" dirty="0" smtClean="0">
              <a:solidFill>
                <a:schemeClr val="accent2">
                  <a:lumMod val="75000"/>
                </a:schemeClr>
              </a:solidFill>
            </a:rPr>
            <a:t>alguma comunhão do Espírito, </a:t>
          </a:r>
        </a:p>
        <a:p>
          <a:pPr marL="228600" lvl="1" indent="-228600" algn="l" defTabSz="889000">
            <a:lnSpc>
              <a:spcPct val="90000"/>
            </a:lnSpc>
            <a:spcBef>
              <a:spcPct val="0"/>
            </a:spcBef>
            <a:spcAft>
              <a:spcPct val="15000"/>
            </a:spcAft>
            <a:buChar char="••"/>
          </a:pPr>
          <a:r>
            <a:rPr lang="pt-BR" sz="2000" i="1" kern="1200" dirty="0" smtClean="0">
              <a:solidFill>
                <a:schemeClr val="accent2">
                  <a:lumMod val="75000"/>
                </a:schemeClr>
              </a:solidFill>
            </a:rPr>
            <a:t>se há entranhados afetos e misericórdias</a:t>
          </a:r>
          <a:endParaRPr lang="pt-BR" sz="2000" kern="1200" dirty="0"/>
        </a:p>
      </dsp:txBody>
      <dsp:txXfrm>
        <a:off x="1646450" y="685801"/>
        <a:ext cx="1633224" cy="3200396"/>
      </dsp:txXfrm>
    </dsp:sp>
    <dsp:sp modelId="{B27F489A-7885-4B47-A9D5-AD11006E8046}">
      <dsp:nvSpPr>
        <dsp:cNvPr id="0" name=""/>
        <dsp:cNvSpPr/>
      </dsp:nvSpPr>
      <dsp:spPr>
        <a:xfrm>
          <a:off x="2491" y="1458829"/>
          <a:ext cx="1654340" cy="1654340"/>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Fundamentos do pedido</a:t>
          </a:r>
          <a:endParaRPr lang="pt-BR" sz="1400" kern="1200" dirty="0"/>
        </a:p>
      </dsp:txBody>
      <dsp:txXfrm>
        <a:off x="244763" y="1701101"/>
        <a:ext cx="1169796" cy="1169796"/>
      </dsp:txXfrm>
    </dsp:sp>
    <dsp:sp modelId="{8F07C4BB-D637-4C42-9887-2C61D85A87E2}">
      <dsp:nvSpPr>
        <dsp:cNvPr id="0" name=""/>
        <dsp:cNvSpPr/>
      </dsp:nvSpPr>
      <dsp:spPr>
        <a:xfrm>
          <a:off x="5206482" y="2"/>
          <a:ext cx="3281846" cy="4571994"/>
        </a:xfrm>
        <a:prstGeom prst="rightArrow">
          <a:avLst>
            <a:gd name="adj1" fmla="val 70000"/>
            <a:gd name="adj2" fmla="val 50000"/>
          </a:avLst>
        </a:prstGeom>
        <a:solidFill>
          <a:schemeClr val="accent1">
            <a:alpha val="90000"/>
            <a:tint val="40000"/>
            <a:hueOff val="0"/>
            <a:satOff val="0"/>
            <a:lumOff val="0"/>
            <a:alphaOff val="0"/>
          </a:schemeClr>
        </a:solidFill>
        <a:ln w="11429" cap="flat" cmpd="sng" algn="ctr">
          <a:solidFill>
            <a:schemeClr val="accent1">
              <a:alpha val="90000"/>
              <a:tint val="40000"/>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de modo que penseis a mesma coisa, </a:t>
          </a:r>
          <a:endParaRPr lang="pt-BR" sz="1400" kern="1200" dirty="0"/>
        </a:p>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tenhais o mesmo amor, </a:t>
          </a:r>
        </a:p>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sejais unidos de alma, </a:t>
          </a:r>
        </a:p>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tendo o mesmo sentimento. </a:t>
          </a:r>
        </a:p>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Nada façais por partidarismo ou vanglória, mas por humildade, considerando cada um os outros superiores a si mesmo. </a:t>
          </a:r>
        </a:p>
        <a:p>
          <a:pPr marL="114300" lvl="1" indent="-114300" algn="l" defTabSz="622300">
            <a:lnSpc>
              <a:spcPct val="90000"/>
            </a:lnSpc>
            <a:spcBef>
              <a:spcPct val="0"/>
            </a:spcBef>
            <a:spcAft>
              <a:spcPct val="15000"/>
            </a:spcAft>
            <a:buChar char="••"/>
          </a:pPr>
          <a:r>
            <a:rPr lang="pt-BR" sz="1400" i="1" kern="1200" dirty="0" smtClean="0">
              <a:solidFill>
                <a:schemeClr val="accent2">
                  <a:lumMod val="75000"/>
                </a:schemeClr>
              </a:solidFill>
            </a:rPr>
            <a:t>Não tenha cada um em vista o que é propriamente seu, senão também cada qual o que é dos outros</a:t>
          </a:r>
          <a:r>
            <a:rPr lang="pt-BR" sz="1400" kern="1200" dirty="0" smtClean="0">
              <a:solidFill>
                <a:schemeClr val="accent2">
                  <a:lumMod val="75000"/>
                </a:schemeClr>
              </a:solidFill>
            </a:rPr>
            <a:t>.</a:t>
          </a:r>
        </a:p>
      </dsp:txBody>
      <dsp:txXfrm>
        <a:off x="6026944" y="685801"/>
        <a:ext cx="1599900" cy="3200396"/>
      </dsp:txXfrm>
    </dsp:sp>
    <dsp:sp modelId="{B9189188-E2F4-466A-B952-43126349EF08}">
      <dsp:nvSpPr>
        <dsp:cNvPr id="0" name=""/>
        <dsp:cNvSpPr/>
      </dsp:nvSpPr>
      <dsp:spPr>
        <a:xfrm>
          <a:off x="4365896" y="1458829"/>
          <a:ext cx="1654340" cy="1654340"/>
        </a:xfrm>
        <a:prstGeom prst="ellipse">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pt-BR" sz="1400" kern="1200" dirty="0" smtClean="0"/>
            <a:t>O pedido</a:t>
          </a:r>
          <a:endParaRPr lang="pt-BR" sz="1400" kern="1200" dirty="0"/>
        </a:p>
      </dsp:txBody>
      <dsp:txXfrm>
        <a:off x="4608168" y="1701101"/>
        <a:ext cx="1169796" cy="11697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A79C5-26C7-445D-9A04-A65C20103670}">
      <dsp:nvSpPr>
        <dsp:cNvPr id="0" name=""/>
        <dsp:cNvSpPr/>
      </dsp:nvSpPr>
      <dsp:spPr>
        <a:xfrm rot="5400000">
          <a:off x="-363661" y="367279"/>
          <a:ext cx="2424410" cy="169708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pt-BR" sz="2500" kern="1200" dirty="0" smtClean="0"/>
            <a:t>1º movimento</a:t>
          </a:r>
          <a:endParaRPr lang="pt-BR" sz="2500" kern="1200" dirty="0"/>
        </a:p>
      </dsp:txBody>
      <dsp:txXfrm rot="-5400000">
        <a:off x="1" y="852162"/>
        <a:ext cx="1697087" cy="727323"/>
      </dsp:txXfrm>
    </dsp:sp>
    <dsp:sp modelId="{64E671E5-103A-463B-9AE5-D8A9309B0A80}">
      <dsp:nvSpPr>
        <dsp:cNvPr id="0" name=""/>
        <dsp:cNvSpPr/>
      </dsp:nvSpPr>
      <dsp:spPr>
        <a:xfrm rot="5400000">
          <a:off x="4312729" y="-2612023"/>
          <a:ext cx="1575866" cy="6807150"/>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ele, subsistindo em forma de Deus, </a:t>
          </a:r>
          <a:endParaRPr lang="pt-BR" sz="2200" kern="1200" dirty="0"/>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não julgou como usurpação o ser igual a Deus; </a:t>
          </a:r>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antes, a si mesmo se esvaziou, </a:t>
          </a:r>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assumindo a forma de servo</a:t>
          </a:r>
          <a:endParaRPr lang="pt-BR" sz="2200" kern="1200" dirty="0"/>
        </a:p>
      </dsp:txBody>
      <dsp:txXfrm rot="-5400000">
        <a:off x="1697088" y="80545"/>
        <a:ext cx="6730223" cy="1422012"/>
      </dsp:txXfrm>
    </dsp:sp>
    <dsp:sp modelId="{AB2654D0-50B4-43D2-8082-42CC56D40942}">
      <dsp:nvSpPr>
        <dsp:cNvPr id="0" name=""/>
        <dsp:cNvSpPr/>
      </dsp:nvSpPr>
      <dsp:spPr>
        <a:xfrm rot="5400000">
          <a:off x="-363661" y="2507633"/>
          <a:ext cx="2424410" cy="169708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pt-BR" sz="2500" kern="1200" dirty="0" smtClean="0"/>
            <a:t>DESCER</a:t>
          </a:r>
          <a:endParaRPr lang="pt-BR" sz="2500" kern="1200" dirty="0"/>
        </a:p>
      </dsp:txBody>
      <dsp:txXfrm rot="-5400000">
        <a:off x="1" y="2992516"/>
        <a:ext cx="1697087" cy="727323"/>
      </dsp:txXfrm>
    </dsp:sp>
    <dsp:sp modelId="{B38AC7AE-4FCF-42F1-B58F-162F1CD4805D}">
      <dsp:nvSpPr>
        <dsp:cNvPr id="0" name=""/>
        <dsp:cNvSpPr/>
      </dsp:nvSpPr>
      <dsp:spPr>
        <a:xfrm rot="5400000">
          <a:off x="4312729" y="-471670"/>
          <a:ext cx="1575866" cy="6807150"/>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tornando-se em semelhança de homens; </a:t>
          </a:r>
          <a:endParaRPr lang="pt-BR" sz="2200" kern="1200" dirty="0"/>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e, reconhecido em figura humana, </a:t>
          </a:r>
          <a:endParaRPr lang="pt-BR" sz="2200" kern="1200" dirty="0"/>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a si mesmo se humilhou, </a:t>
          </a:r>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tornando-se obediente até à morte e morte de cruz.</a:t>
          </a:r>
        </a:p>
      </dsp:txBody>
      <dsp:txXfrm rot="-5400000">
        <a:off x="1697088" y="2220898"/>
        <a:ext cx="6730223" cy="1422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AB57C-A98D-4546-82F6-48158562F1DA}">
      <dsp:nvSpPr>
        <dsp:cNvPr id="0" name=""/>
        <dsp:cNvSpPr/>
      </dsp:nvSpPr>
      <dsp:spPr>
        <a:xfrm rot="16200000">
          <a:off x="6443489" y="363661"/>
          <a:ext cx="2424410" cy="169708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vert" wrap="square" lIns="6985" tIns="6985" rIns="6985" bIns="6985" numCol="1" spcCol="1270" anchor="ctr" anchorCtr="0">
          <a:noAutofit/>
        </a:bodyPr>
        <a:lstStyle/>
        <a:p>
          <a:pPr lvl="0" algn="ctr" defTabSz="488950">
            <a:lnSpc>
              <a:spcPct val="90000"/>
            </a:lnSpc>
            <a:spcBef>
              <a:spcPct val="0"/>
            </a:spcBef>
            <a:spcAft>
              <a:spcPct val="35000"/>
            </a:spcAft>
          </a:pPr>
          <a:endParaRPr lang="pt-BR" sz="1100" kern="1200" dirty="0"/>
        </a:p>
      </dsp:txBody>
      <dsp:txXfrm rot="-5400000">
        <a:off x="6807151" y="848543"/>
        <a:ext cx="1697087" cy="727323"/>
      </dsp:txXfrm>
    </dsp:sp>
    <dsp:sp modelId="{E06AEBC8-4584-4E3B-88DB-E10A5DC8D280}">
      <dsp:nvSpPr>
        <dsp:cNvPr id="0" name=""/>
        <dsp:cNvSpPr/>
      </dsp:nvSpPr>
      <dsp:spPr>
        <a:xfrm rot="5400000">
          <a:off x="2615642" y="-1785623"/>
          <a:ext cx="1575866" cy="6807150"/>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Pelo que também Deus o exaltou sobremaneira </a:t>
          </a:r>
          <a:endParaRPr lang="pt-BR" sz="2200" kern="1200" dirty="0"/>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e lhe deu o nome que está acima de todo nome, </a:t>
          </a:r>
        </a:p>
      </dsp:txBody>
      <dsp:txXfrm rot="-5400000">
        <a:off x="1" y="906945"/>
        <a:ext cx="6730223" cy="1422012"/>
      </dsp:txXfrm>
    </dsp:sp>
    <dsp:sp modelId="{5F6F3887-64CE-44D1-8644-5C27E72B122C}">
      <dsp:nvSpPr>
        <dsp:cNvPr id="0" name=""/>
        <dsp:cNvSpPr/>
      </dsp:nvSpPr>
      <dsp:spPr>
        <a:xfrm rot="16200000">
          <a:off x="6426994" y="2481522"/>
          <a:ext cx="2424410" cy="169708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endParaRPr lang="pt-BR" sz="4700" kern="1200" dirty="0"/>
        </a:p>
      </dsp:txBody>
      <dsp:txXfrm rot="-5400000">
        <a:off x="6790656" y="2966404"/>
        <a:ext cx="1697087" cy="727323"/>
      </dsp:txXfrm>
    </dsp:sp>
    <dsp:sp modelId="{55397AE8-6D66-4B4A-B8DB-BA85280D3C25}">
      <dsp:nvSpPr>
        <dsp:cNvPr id="0" name=""/>
        <dsp:cNvSpPr/>
      </dsp:nvSpPr>
      <dsp:spPr>
        <a:xfrm rot="5400000">
          <a:off x="2615642" y="302599"/>
          <a:ext cx="1575866" cy="6807150"/>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para que ao nome de Jesus se dobre todo joelho, </a:t>
          </a:r>
          <a:endParaRPr lang="pt-BR" sz="2200" kern="1200" dirty="0"/>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nos céus, na terra e debaixo da terra</a:t>
          </a:r>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e toda língua confesse que Jesus Cristo é Senhor, </a:t>
          </a:r>
        </a:p>
        <a:p>
          <a:pPr marL="228600" lvl="1" indent="-228600" algn="l" defTabSz="977900">
            <a:lnSpc>
              <a:spcPct val="90000"/>
            </a:lnSpc>
            <a:spcBef>
              <a:spcPct val="0"/>
            </a:spcBef>
            <a:spcAft>
              <a:spcPct val="15000"/>
            </a:spcAft>
            <a:buChar char="••"/>
          </a:pPr>
          <a:r>
            <a:rPr lang="pt-BR" sz="2200" kern="1200" dirty="0" smtClean="0">
              <a:solidFill>
                <a:schemeClr val="accent2">
                  <a:lumMod val="75000"/>
                </a:schemeClr>
              </a:solidFill>
            </a:rPr>
            <a:t>para glória de Deus Pai.</a:t>
          </a:r>
          <a:endParaRPr lang="pt-BR" sz="2200" kern="1200" dirty="0">
            <a:solidFill>
              <a:schemeClr val="accent2">
                <a:lumMod val="75000"/>
              </a:schemeClr>
            </a:solidFill>
          </a:endParaRPr>
        </a:p>
      </dsp:txBody>
      <dsp:txXfrm rot="-5400000">
        <a:off x="1" y="2995168"/>
        <a:ext cx="6730223" cy="14220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B5A9F-253D-4A30-B338-6073FB1C6267}">
      <dsp:nvSpPr>
        <dsp:cNvPr id="0" name=""/>
        <dsp:cNvSpPr/>
      </dsp:nvSpPr>
      <dsp:spPr>
        <a:xfrm rot="10800000">
          <a:off x="4677" y="0"/>
          <a:ext cx="2806398" cy="2194560"/>
        </a:xfrm>
        <a:prstGeom prst="up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49BAF60-AF24-418D-B1B4-D01110379446}">
      <dsp:nvSpPr>
        <dsp:cNvPr id="0" name=""/>
        <dsp:cNvSpPr/>
      </dsp:nvSpPr>
      <dsp:spPr>
        <a:xfrm>
          <a:off x="2895267" y="0"/>
          <a:ext cx="4762373" cy="219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l" defTabSz="1244600">
            <a:lnSpc>
              <a:spcPct val="90000"/>
            </a:lnSpc>
            <a:spcBef>
              <a:spcPct val="0"/>
            </a:spcBef>
            <a:spcAft>
              <a:spcPct val="35000"/>
            </a:spcAft>
          </a:pPr>
          <a:r>
            <a:rPr lang="pt-BR" sz="2800" kern="1200" dirty="0" smtClean="0">
              <a:solidFill>
                <a:schemeClr val="accent2">
                  <a:lumMod val="75000"/>
                </a:schemeClr>
              </a:solidFill>
            </a:rPr>
            <a:t>Homem</a:t>
          </a:r>
        </a:p>
        <a:p>
          <a:pPr lvl="0" algn="l" defTabSz="1244600">
            <a:lnSpc>
              <a:spcPct val="90000"/>
            </a:lnSpc>
            <a:spcBef>
              <a:spcPct val="0"/>
            </a:spcBef>
            <a:spcAft>
              <a:spcPct val="35000"/>
            </a:spcAft>
          </a:pPr>
          <a:r>
            <a:rPr lang="pt-BR" sz="2800" kern="1200" dirty="0" smtClean="0">
              <a:solidFill>
                <a:schemeClr val="accent2">
                  <a:lumMod val="75000"/>
                </a:schemeClr>
              </a:solidFill>
            </a:rPr>
            <a:t>Escravo</a:t>
          </a:r>
        </a:p>
        <a:p>
          <a:pPr lvl="0" algn="l" defTabSz="1244600">
            <a:lnSpc>
              <a:spcPct val="90000"/>
            </a:lnSpc>
            <a:spcBef>
              <a:spcPct val="0"/>
            </a:spcBef>
            <a:spcAft>
              <a:spcPct val="35000"/>
            </a:spcAft>
          </a:pPr>
          <a:r>
            <a:rPr lang="pt-BR" sz="2800" kern="1200" dirty="0" smtClean="0">
              <a:solidFill>
                <a:schemeClr val="accent2">
                  <a:lumMod val="75000"/>
                </a:schemeClr>
              </a:solidFill>
            </a:rPr>
            <a:t>Morte</a:t>
          </a:r>
        </a:p>
        <a:p>
          <a:pPr lvl="0" algn="l" defTabSz="1244600">
            <a:lnSpc>
              <a:spcPct val="90000"/>
            </a:lnSpc>
            <a:spcBef>
              <a:spcPct val="0"/>
            </a:spcBef>
            <a:spcAft>
              <a:spcPct val="35000"/>
            </a:spcAft>
          </a:pPr>
          <a:r>
            <a:rPr lang="pt-BR" sz="2800" kern="1200" dirty="0" smtClean="0">
              <a:solidFill>
                <a:schemeClr val="accent2">
                  <a:lumMod val="75000"/>
                </a:schemeClr>
              </a:solidFill>
            </a:rPr>
            <a:t>Cruz</a:t>
          </a:r>
          <a:endParaRPr lang="pt-BR" sz="2800" kern="1200" dirty="0">
            <a:solidFill>
              <a:schemeClr val="accent2">
                <a:lumMod val="75000"/>
              </a:schemeClr>
            </a:solidFill>
          </a:endParaRPr>
        </a:p>
      </dsp:txBody>
      <dsp:txXfrm>
        <a:off x="2895267" y="0"/>
        <a:ext cx="4762373" cy="2194560"/>
      </dsp:txXfrm>
    </dsp:sp>
    <dsp:sp modelId="{47C9E3B4-0157-4A1F-A230-0A4932D85A8D}">
      <dsp:nvSpPr>
        <dsp:cNvPr id="0" name=""/>
        <dsp:cNvSpPr/>
      </dsp:nvSpPr>
      <dsp:spPr>
        <a:xfrm rot="10800000">
          <a:off x="846596" y="2377439"/>
          <a:ext cx="2806398" cy="2194560"/>
        </a:xfrm>
        <a:prstGeom prst="down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5E3CADF-D71A-4F46-B4D5-54CFB47484EB}">
      <dsp:nvSpPr>
        <dsp:cNvPr id="0" name=""/>
        <dsp:cNvSpPr/>
      </dsp:nvSpPr>
      <dsp:spPr>
        <a:xfrm>
          <a:off x="3737187" y="2377439"/>
          <a:ext cx="4762373" cy="219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l" defTabSz="1244600">
            <a:lnSpc>
              <a:spcPct val="90000"/>
            </a:lnSpc>
            <a:spcBef>
              <a:spcPct val="0"/>
            </a:spcBef>
            <a:spcAft>
              <a:spcPct val="35000"/>
            </a:spcAft>
          </a:pPr>
          <a:r>
            <a:rPr lang="pt-BR" sz="2800" kern="1200" dirty="0" smtClean="0">
              <a:solidFill>
                <a:schemeClr val="accent2">
                  <a:lumMod val="75000"/>
                </a:schemeClr>
              </a:solidFill>
            </a:rPr>
            <a:t>Exaltação</a:t>
          </a:r>
        </a:p>
        <a:p>
          <a:pPr lvl="0" algn="l" defTabSz="1244600">
            <a:lnSpc>
              <a:spcPct val="90000"/>
            </a:lnSpc>
            <a:spcBef>
              <a:spcPct val="0"/>
            </a:spcBef>
            <a:spcAft>
              <a:spcPct val="35000"/>
            </a:spcAft>
          </a:pPr>
          <a:r>
            <a:rPr lang="pt-BR" sz="2800" kern="1200" dirty="0" smtClean="0">
              <a:solidFill>
                <a:schemeClr val="accent2">
                  <a:lumMod val="75000"/>
                </a:schemeClr>
              </a:solidFill>
            </a:rPr>
            <a:t>Nome</a:t>
          </a:r>
        </a:p>
        <a:p>
          <a:pPr lvl="0" algn="l" defTabSz="1244600">
            <a:lnSpc>
              <a:spcPct val="90000"/>
            </a:lnSpc>
            <a:spcBef>
              <a:spcPct val="0"/>
            </a:spcBef>
            <a:spcAft>
              <a:spcPct val="35000"/>
            </a:spcAft>
          </a:pPr>
          <a:r>
            <a:rPr lang="pt-BR" sz="2800" kern="1200" dirty="0" smtClean="0">
              <a:solidFill>
                <a:schemeClr val="accent2">
                  <a:lumMod val="75000"/>
                </a:schemeClr>
              </a:solidFill>
            </a:rPr>
            <a:t>Reconhecimento</a:t>
          </a:r>
        </a:p>
        <a:p>
          <a:pPr lvl="0" algn="l" defTabSz="1244600">
            <a:lnSpc>
              <a:spcPct val="90000"/>
            </a:lnSpc>
            <a:spcBef>
              <a:spcPct val="0"/>
            </a:spcBef>
            <a:spcAft>
              <a:spcPct val="35000"/>
            </a:spcAft>
          </a:pPr>
          <a:r>
            <a:rPr lang="pt-BR" sz="2800" kern="1200" dirty="0" smtClean="0">
              <a:solidFill>
                <a:schemeClr val="accent2">
                  <a:lumMod val="75000"/>
                </a:schemeClr>
              </a:solidFill>
            </a:rPr>
            <a:t>Senhorio</a:t>
          </a:r>
          <a:endParaRPr lang="pt-BR" sz="2800" kern="1200" dirty="0">
            <a:solidFill>
              <a:schemeClr val="accent2">
                <a:lumMod val="75000"/>
              </a:schemeClr>
            </a:solidFill>
          </a:endParaRPr>
        </a:p>
      </dsp:txBody>
      <dsp:txXfrm>
        <a:off x="3737187" y="2377439"/>
        <a:ext cx="4762373" cy="2194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FFFC1-9FE4-40EA-A861-345D4B0F281A}">
      <dsp:nvSpPr>
        <dsp:cNvPr id="0" name=""/>
        <dsp:cNvSpPr/>
      </dsp:nvSpPr>
      <dsp:spPr>
        <a:xfrm rot="16200000">
          <a:off x="-234580" y="238837"/>
          <a:ext cx="4572000" cy="4094325"/>
        </a:xfrm>
        <a:prstGeom prst="flowChartManualOperation">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99769" bIns="0" numCol="1" spcCol="1270" anchor="ctr" anchorCtr="0">
          <a:noAutofit/>
        </a:bodyPr>
        <a:lstStyle/>
        <a:p>
          <a:pPr lvl="0" algn="ctr" defTabSz="711200">
            <a:lnSpc>
              <a:spcPct val="90000"/>
            </a:lnSpc>
            <a:spcBef>
              <a:spcPct val="0"/>
            </a:spcBef>
            <a:spcAft>
              <a:spcPct val="35000"/>
            </a:spcAft>
          </a:pPr>
          <a:r>
            <a:rPr lang="pt-BR" sz="1600" b="1" i="1" kern="1200" dirty="0" smtClean="0">
              <a:solidFill>
                <a:schemeClr val="accent2">
                  <a:lumMod val="75000"/>
                </a:schemeClr>
              </a:solidFill>
            </a:rPr>
            <a:t>Mas o que, para mim, era lucro, isto considerei perda por causa de Cristo. Sim, deveras considero tudo como perda, por causa da sublimidade do conhecimento de Cristo Jesus, meu Senhor; por amor do qual perdi todas as coisas e as considero como refugo, </a:t>
          </a:r>
          <a:endParaRPr lang="pt-BR" sz="1600" kern="1200" dirty="0"/>
        </a:p>
      </dsp:txBody>
      <dsp:txXfrm rot="5400000">
        <a:off x="4258" y="914399"/>
        <a:ext cx="4094325" cy="2743200"/>
      </dsp:txXfrm>
    </dsp:sp>
    <dsp:sp modelId="{0AB3DE4A-CBE3-4F6F-90BA-DF07F2820FB9}">
      <dsp:nvSpPr>
        <dsp:cNvPr id="0" name=""/>
        <dsp:cNvSpPr/>
      </dsp:nvSpPr>
      <dsp:spPr>
        <a:xfrm rot="16200000">
          <a:off x="4166818" y="238837"/>
          <a:ext cx="4572000" cy="4094325"/>
        </a:xfrm>
        <a:prstGeom prst="flowChartManualOperation">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99769" bIns="0" numCol="1" spcCol="1270" anchor="ctr" anchorCtr="0">
          <a:noAutofit/>
        </a:bodyPr>
        <a:lstStyle/>
        <a:p>
          <a:pPr lvl="0" algn="ctr" defTabSz="711200">
            <a:lnSpc>
              <a:spcPct val="90000"/>
            </a:lnSpc>
            <a:spcBef>
              <a:spcPct val="0"/>
            </a:spcBef>
            <a:spcAft>
              <a:spcPct val="35000"/>
            </a:spcAft>
          </a:pPr>
          <a:r>
            <a:rPr lang="pt-BR" sz="1600" b="1" i="1" kern="1200" dirty="0" smtClean="0">
              <a:solidFill>
                <a:schemeClr val="accent2">
                  <a:lumMod val="75000"/>
                </a:schemeClr>
              </a:solidFill>
            </a:rPr>
            <a:t>para ganhar a Cristo e ser achado nele, não tendo justiça própria, que procede de lei, senão a que é mediante a fé em Cristo, a justiça que procede de Deus, baseada na fé; para o conhecer, e o poder da sua ressurreição, e a comunhão dos seus sofrimentos, conformando-me com ele na sua morte; para, de algum modo, alcançar a ressurreição dentre os mortos.</a:t>
          </a:r>
          <a:endParaRPr lang="pt-BR" sz="1600" kern="1200" dirty="0"/>
        </a:p>
      </dsp:txBody>
      <dsp:txXfrm rot="5400000">
        <a:off x="4405656" y="914399"/>
        <a:ext cx="4094325" cy="27432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A4F0B2-2A23-4DD9-998F-6B6D08E1D6AA}" type="datetimeFigureOut">
              <a:rPr lang="pt-BR" smtClean="0"/>
              <a:t>28/10/12</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501E60-205F-4EC4-9DC1-59C1A720F877}" type="slidenum">
              <a:rPr lang="pt-BR" smtClean="0"/>
              <a:t>‹#›</a:t>
            </a:fld>
            <a:endParaRPr lang="pt-BR"/>
          </a:p>
        </p:txBody>
      </p:sp>
    </p:spTree>
    <p:extLst>
      <p:ext uri="{BB962C8B-B14F-4D97-AF65-F5344CB8AC3E}">
        <p14:creationId xmlns:p14="http://schemas.microsoft.com/office/powerpoint/2010/main" val="4036600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7501E60-205F-4EC4-9DC1-59C1A720F877}" type="slidenum">
              <a:rPr lang="pt-BR" smtClean="0"/>
              <a:t>2</a:t>
            </a:fld>
            <a:endParaRPr lang="pt-BR"/>
          </a:p>
        </p:txBody>
      </p:sp>
    </p:spTree>
    <p:extLst>
      <p:ext uri="{BB962C8B-B14F-4D97-AF65-F5344CB8AC3E}">
        <p14:creationId xmlns:p14="http://schemas.microsoft.com/office/powerpoint/2010/main" val="2529848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7501E60-205F-4EC4-9DC1-59C1A720F877}" type="slidenum">
              <a:rPr lang="pt-BR" smtClean="0"/>
              <a:t>6</a:t>
            </a:fld>
            <a:endParaRPr lang="pt-BR"/>
          </a:p>
        </p:txBody>
      </p:sp>
    </p:spTree>
    <p:extLst>
      <p:ext uri="{BB962C8B-B14F-4D97-AF65-F5344CB8AC3E}">
        <p14:creationId xmlns:p14="http://schemas.microsoft.com/office/powerpoint/2010/main" val="2196565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7501E60-205F-4EC4-9DC1-59C1A720F877}" type="slidenum">
              <a:rPr lang="pt-BR" smtClean="0"/>
              <a:t>14</a:t>
            </a:fld>
            <a:endParaRPr lang="pt-BR"/>
          </a:p>
        </p:txBody>
      </p:sp>
    </p:spTree>
    <p:extLst>
      <p:ext uri="{BB962C8B-B14F-4D97-AF65-F5344CB8AC3E}">
        <p14:creationId xmlns:p14="http://schemas.microsoft.com/office/powerpoint/2010/main" val="3269818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7501E60-205F-4EC4-9DC1-59C1A720F877}" type="slidenum">
              <a:rPr lang="pt-BR" smtClean="0"/>
              <a:t>15</a:t>
            </a:fld>
            <a:endParaRPr lang="pt-BR"/>
          </a:p>
        </p:txBody>
      </p:sp>
    </p:spTree>
    <p:extLst>
      <p:ext uri="{BB962C8B-B14F-4D97-AF65-F5344CB8AC3E}">
        <p14:creationId xmlns:p14="http://schemas.microsoft.com/office/powerpoint/2010/main" val="940947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1">
        <a:schemeClr val="bg2"/>
      </p:bgRef>
    </p:bg>
    <p:spTree>
      <p:nvGrpSpPr>
        <p:cNvPr id="1" name=""/>
        <p:cNvGrpSpPr/>
        <p:nvPr/>
      </p:nvGrpSpPr>
      <p:grpSpPr>
        <a:xfrm>
          <a:off x="0" y="0"/>
          <a:ext cx="0" cy="0"/>
          <a:chOff x="0" y="0"/>
          <a:chExt cx="0" cy="0"/>
        </a:xfrm>
      </p:grpSpPr>
      <p:sp>
        <p:nvSpPr>
          <p:cNvPr id="15" name="Retâ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â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ângu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ângu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ítu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p:txBody>
          <a:bodyPr/>
          <a:lstStyle/>
          <a:p>
            <a:fld id="{8B26CB61-3FDC-4AB0-9143-2381580A0B0F}" type="datetimeFigureOut">
              <a:rPr lang="pt-BR" smtClean="0"/>
              <a:pPr/>
              <a:t>28/10/12</a:t>
            </a:fld>
            <a:endParaRPr lang="pt-BR"/>
          </a:p>
        </p:txBody>
      </p:sp>
      <p:sp>
        <p:nvSpPr>
          <p:cNvPr id="17" name="Espaço Reservado para Rodapé 16"/>
          <p:cNvSpPr>
            <a:spLocks noGrp="1"/>
          </p:cNvSpPr>
          <p:nvPr>
            <p:ph type="ftr" sz="quarter" idx="11"/>
          </p:nvPr>
        </p:nvSpPr>
        <p:spPr/>
        <p:txBody>
          <a:bodyPr/>
          <a:lstStyle/>
          <a:p>
            <a:endParaRPr lang="pt-BR"/>
          </a:p>
        </p:txBody>
      </p:sp>
      <p:sp>
        <p:nvSpPr>
          <p:cNvPr id="7" name="Conector reto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â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ço Reservado para Número de Slid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DCD41E6-1477-4E65-9C87-310D7E9CE0B4}" type="slidenum">
              <a:rPr lang="pt-BR" smtClean="0"/>
              <a:pPr/>
              <a:t>‹#›</a:t>
            </a:fld>
            <a:endParaRPr lang="pt-BR"/>
          </a:p>
        </p:txBody>
      </p:sp>
      <p:sp>
        <p:nvSpPr>
          <p:cNvPr id="8" name="Títu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pt-BR" smtClean="0"/>
              <a:t>Clique para editar o estilo do título mestre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solidFill>
                  <a:schemeClr val="accent3">
                    <a:shade val="75000"/>
                  </a:schemeClr>
                </a:solidFill>
              </a:defRPr>
            </a:lvl1pPr>
          </a:lstStyle>
          <a:p>
            <a:r>
              <a:rPr kumimoji="0" lang="pt-BR" smtClean="0"/>
              <a:t>Clique para editar o estilo do título mestre</a:t>
            </a:r>
            <a:endParaRPr kumimoji="0" lang="en-US"/>
          </a:p>
        </p:txBody>
      </p:sp>
      <p:sp>
        <p:nvSpPr>
          <p:cNvPr id="4" name="Espaço Reservado para Data 3"/>
          <p:cNvSpPr>
            <a:spLocks noGrp="1"/>
          </p:cNvSpPr>
          <p:nvPr>
            <p:ph type="dt" sz="half" idx="10"/>
          </p:nvPr>
        </p:nvSpPr>
        <p:spPr/>
        <p:txBody>
          <a:bodyPr/>
          <a:lstStyle/>
          <a:p>
            <a:fld id="{8B26CB61-3FDC-4AB0-9143-2381580A0B0F}" type="datetimeFigureOut">
              <a:rPr lang="pt-BR" smtClean="0"/>
              <a:pPr/>
              <a:t>28/10/12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4361688" y="1026372"/>
            <a:ext cx="457200" cy="441325"/>
          </a:xfrm>
        </p:spPr>
        <p:txBody>
          <a:bodyPr/>
          <a:lstStyle/>
          <a:p>
            <a:fld id="{ADCD41E6-1477-4E65-9C87-310D7E9CE0B4}" type="slidenum">
              <a:rPr lang="pt-BR" smtClean="0"/>
              <a:pPr/>
              <a:t>‹#›</a:t>
            </a:fld>
            <a:endParaRPr lang="pt-BR"/>
          </a:p>
        </p:txBody>
      </p:sp>
      <p:sp>
        <p:nvSpPr>
          <p:cNvPr id="8" name="Espaço Reservado para Conteúdo 7"/>
          <p:cNvSpPr>
            <a:spLocks noGrp="1"/>
          </p:cNvSpPr>
          <p:nvPr>
            <p:ph sz="quarter" idx="1"/>
          </p:nvPr>
        </p:nvSpPr>
        <p:spPr>
          <a:xfrm>
            <a:off x="301752" y="1527048"/>
            <a:ext cx="8503920"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1">
        <a:schemeClr val="bg1"/>
      </p:bgRef>
    </p:bg>
    <p:spTree>
      <p:nvGrpSpPr>
        <p:cNvPr id="1" name=""/>
        <p:cNvGrpSpPr/>
        <p:nvPr/>
      </p:nvGrpSpPr>
      <p:grpSpPr>
        <a:xfrm>
          <a:off x="0" y="0"/>
          <a:ext cx="0" cy="0"/>
          <a:chOff x="0" y="0"/>
          <a:chExt cx="0" cy="0"/>
        </a:xfrm>
      </p:grpSpPr>
      <p:sp>
        <p:nvSpPr>
          <p:cNvPr id="17" name="Retângu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â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ângu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ângu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ângu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ço Reservado para Tex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13" name="Retângu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ângu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ço Reservado para Rodapé 4"/>
          <p:cNvSpPr>
            <a:spLocks noGrp="1"/>
          </p:cNvSpPr>
          <p:nvPr>
            <p:ph type="ftr" sz="quarter" idx="11"/>
          </p:nvPr>
        </p:nvSpPr>
        <p:spPr/>
        <p:txBody>
          <a:bodyPr/>
          <a:lstStyle/>
          <a:p>
            <a:endParaRPr lang="pt-BR"/>
          </a:p>
        </p:txBody>
      </p:sp>
      <p:sp>
        <p:nvSpPr>
          <p:cNvPr id="4" name="Espaço Reservado para Data 3"/>
          <p:cNvSpPr>
            <a:spLocks noGrp="1"/>
          </p:cNvSpPr>
          <p:nvPr>
            <p:ph type="dt" sz="half" idx="10"/>
          </p:nvPr>
        </p:nvSpPr>
        <p:spPr/>
        <p:txBody>
          <a:bodyPr/>
          <a:lstStyle/>
          <a:p>
            <a:fld id="{8B26CB61-3FDC-4AB0-9143-2381580A0B0F}" type="datetimeFigureOut">
              <a:rPr lang="pt-BR" smtClean="0"/>
              <a:pPr/>
              <a:t>28/10/12</a:t>
            </a:fld>
            <a:endParaRPr lang="pt-BR"/>
          </a:p>
        </p:txBody>
      </p:sp>
      <p:sp>
        <p:nvSpPr>
          <p:cNvPr id="8" name="Conector reto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ço Reservado para Número de Slid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DCD41E6-1477-4E65-9C87-310D7E9CE0B4}" type="slidenum">
              <a:rPr lang="pt-BR" smtClean="0"/>
              <a:pPr/>
              <a:t>‹#›</a:t>
            </a:fld>
            <a:endParaRPr lang="pt-BR"/>
          </a:p>
        </p:txBody>
      </p:sp>
      <p:sp>
        <p:nvSpPr>
          <p:cNvPr id="2" name="Títu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pt-BR" smtClean="0"/>
              <a:t>Clique para editar o estilo do título mestre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758952"/>
          </a:xfrm>
        </p:spPr>
        <p:txBody>
          <a:bodyPr/>
          <a:lstStyle/>
          <a:p>
            <a:r>
              <a:rPr kumimoji="0" lang="pt-BR" smtClean="0"/>
              <a:t>Clique para editar o estilo do título mestre</a:t>
            </a:r>
            <a:endParaRPr kumimoji="0" lang="en-US"/>
          </a:p>
        </p:txBody>
      </p:sp>
      <p:sp>
        <p:nvSpPr>
          <p:cNvPr id="5" name="Espaço Reservado para Data 4"/>
          <p:cNvSpPr>
            <a:spLocks noGrp="1"/>
          </p:cNvSpPr>
          <p:nvPr>
            <p:ph type="dt" sz="half" idx="10"/>
          </p:nvPr>
        </p:nvSpPr>
        <p:spPr>
          <a:xfrm>
            <a:off x="5791200" y="6409944"/>
            <a:ext cx="3044952" cy="365760"/>
          </a:xfrm>
        </p:spPr>
        <p:txBody>
          <a:bodyPr/>
          <a:lstStyle/>
          <a:p>
            <a:fld id="{8B26CB61-3FDC-4AB0-9143-2381580A0B0F}" type="datetimeFigureOut">
              <a:rPr lang="pt-BR" smtClean="0"/>
              <a:pPr/>
              <a:t>28/10/12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DCD41E6-1477-4E65-9C87-310D7E9CE0B4}" type="slidenum">
              <a:rPr lang="pt-BR" smtClean="0"/>
              <a:pPr/>
              <a:t>‹#›</a:t>
            </a:fld>
            <a:endParaRPr lang="pt-BR"/>
          </a:p>
        </p:txBody>
      </p:sp>
      <p:sp>
        <p:nvSpPr>
          <p:cNvPr id="8" name="Conector reto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ço Reservado para Conteúdo 9"/>
          <p:cNvSpPr>
            <a:spLocks noGrp="1"/>
          </p:cNvSpPr>
          <p:nvPr>
            <p:ph sz="half" idx="1"/>
          </p:nvPr>
        </p:nvSpPr>
        <p:spPr>
          <a:xfrm>
            <a:off x="301752" y="1371600"/>
            <a:ext cx="4038600" cy="4681728"/>
          </a:xfrm>
        </p:spPr>
        <p:txBody>
          <a:bodyPr/>
          <a:lstStyle>
            <a:lvl1pPr>
              <a:defRPr sz="2500"/>
            </a:lvl1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2" name="Espaço Reservado para Conteúdo 11"/>
          <p:cNvSpPr>
            <a:spLocks noGrp="1"/>
          </p:cNvSpPr>
          <p:nvPr>
            <p:ph sz="half" idx="2"/>
          </p:nvPr>
        </p:nvSpPr>
        <p:spPr>
          <a:xfrm>
            <a:off x="4800600" y="1371600"/>
            <a:ext cx="4038600" cy="4681728"/>
          </a:xfrm>
        </p:spPr>
        <p:txBody>
          <a:bodyPr/>
          <a:lstStyle>
            <a:lvl1pPr>
              <a:defRPr sz="2500"/>
            </a:lvl1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1">
        <a:schemeClr val="bg2"/>
      </p:bgRef>
    </p:bg>
    <p:spTree>
      <p:nvGrpSpPr>
        <p:cNvPr id="1" name=""/>
        <p:cNvGrpSpPr/>
        <p:nvPr/>
      </p:nvGrpSpPr>
      <p:grpSpPr>
        <a:xfrm>
          <a:off x="0" y="0"/>
          <a:ext cx="0" cy="0"/>
          <a:chOff x="0" y="0"/>
          <a:chExt cx="0" cy="0"/>
        </a:xfrm>
      </p:grpSpPr>
      <p:sp>
        <p:nvSpPr>
          <p:cNvPr id="10" name="Conector reto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ângu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ângu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ângu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ângu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ângu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ângu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ço Reservado para Tex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7" name="Espaço Reservado para Data 6"/>
          <p:cNvSpPr>
            <a:spLocks noGrp="1"/>
          </p:cNvSpPr>
          <p:nvPr>
            <p:ph type="dt" sz="half" idx="10"/>
          </p:nvPr>
        </p:nvSpPr>
        <p:spPr/>
        <p:txBody>
          <a:bodyPr/>
          <a:lstStyle/>
          <a:p>
            <a:fld id="{8B26CB61-3FDC-4AB0-9143-2381580A0B0F}" type="datetimeFigureOut">
              <a:rPr lang="pt-BR" smtClean="0"/>
              <a:pPr/>
              <a:t>28/10/12</a:t>
            </a:fld>
            <a:endParaRPr lang="pt-BR"/>
          </a:p>
        </p:txBody>
      </p:sp>
      <p:sp>
        <p:nvSpPr>
          <p:cNvPr id="8" name="Espaço Reservado para Rodapé 7"/>
          <p:cNvSpPr>
            <a:spLocks noGrp="1"/>
          </p:cNvSpPr>
          <p:nvPr>
            <p:ph type="ftr" sz="quarter" idx="11"/>
          </p:nvPr>
        </p:nvSpPr>
        <p:spPr>
          <a:xfrm>
            <a:off x="304800" y="6409944"/>
            <a:ext cx="3581400" cy="365760"/>
          </a:xfrm>
        </p:spPr>
        <p:txBody>
          <a:bodyPr/>
          <a:lstStyle/>
          <a:p>
            <a:endParaRPr lang="pt-BR"/>
          </a:p>
        </p:txBody>
      </p:sp>
      <p:sp>
        <p:nvSpPr>
          <p:cNvPr id="15" name="Conector reto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ço Reservado para Conteúdo 23"/>
          <p:cNvSpPr>
            <a:spLocks noGrp="1"/>
          </p:cNvSpPr>
          <p:nvPr>
            <p:ph sz="quarter" idx="2"/>
          </p:nvPr>
        </p:nvSpPr>
        <p:spPr>
          <a:xfrm>
            <a:off x="301752" y="2471383"/>
            <a:ext cx="4041648" cy="3818404"/>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6" name="Espaço Reservado para Conteúdo 25"/>
          <p:cNvSpPr>
            <a:spLocks noGrp="1"/>
          </p:cNvSpPr>
          <p:nvPr>
            <p:ph sz="quarter" idx="4"/>
          </p:nvPr>
        </p:nvSpPr>
        <p:spPr>
          <a:xfrm>
            <a:off x="4800600" y="2471383"/>
            <a:ext cx="4038600" cy="3822192"/>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5" name="E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ço Reservado para Número de Slide 8"/>
          <p:cNvSpPr>
            <a:spLocks noGrp="1"/>
          </p:cNvSpPr>
          <p:nvPr>
            <p:ph type="sldNum" sz="quarter" idx="12"/>
          </p:nvPr>
        </p:nvSpPr>
        <p:spPr>
          <a:xfrm>
            <a:off x="4343400" y="1042416"/>
            <a:ext cx="457200" cy="441325"/>
          </a:xfrm>
        </p:spPr>
        <p:txBody>
          <a:bodyPr/>
          <a:lstStyle>
            <a:lvl1pPr algn="ctr">
              <a:defRPr/>
            </a:lvl1pPr>
          </a:lstStyle>
          <a:p>
            <a:fld id="{ADCD41E6-1477-4E65-9C87-310D7E9CE0B4}" type="slidenum">
              <a:rPr lang="pt-BR" smtClean="0"/>
              <a:pPr/>
              <a:t>‹#›</a:t>
            </a:fld>
            <a:endParaRPr lang="pt-BR"/>
          </a:p>
        </p:txBody>
      </p:sp>
      <p:sp>
        <p:nvSpPr>
          <p:cNvPr id="23" name="Título 22"/>
          <p:cNvSpPr>
            <a:spLocks noGrp="1"/>
          </p:cNvSpPr>
          <p:nvPr>
            <p:ph type="title"/>
          </p:nvPr>
        </p:nvSpPr>
        <p:spPr/>
        <p:txBody>
          <a:bodyPr rtlCol="0" anchor="b" anchorCtr="0"/>
          <a:lstStyle/>
          <a:p>
            <a:r>
              <a:rPr kumimoji="0" lang="pt-BR" smtClean="0"/>
              <a:t>Clique para editar o estilo do título mestre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fld id="{8B26CB61-3FDC-4AB0-9143-2381580A0B0F}" type="datetimeFigureOut">
              <a:rPr lang="pt-BR" smtClean="0"/>
              <a:pPr/>
              <a:t>28/10/12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a:xfrm>
            <a:off x="4343400" y="1036020"/>
            <a:ext cx="457200" cy="441325"/>
          </a:xfrm>
        </p:spPr>
        <p:txBody>
          <a:bodyPr/>
          <a:lstStyle/>
          <a:p>
            <a:fld id="{ADCD41E6-1477-4E65-9C87-310D7E9CE0B4}" type="slidenum">
              <a:rPr lang="pt-BR" smtClean="0"/>
              <a:pPr/>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7" name="Retângu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ângu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ângu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ângu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ângu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ângu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ço Reservado para Data 1"/>
          <p:cNvSpPr>
            <a:spLocks noGrp="1"/>
          </p:cNvSpPr>
          <p:nvPr>
            <p:ph type="dt" sz="half" idx="10"/>
          </p:nvPr>
        </p:nvSpPr>
        <p:spPr/>
        <p:txBody>
          <a:bodyPr/>
          <a:lstStyle/>
          <a:p>
            <a:fld id="{8B26CB61-3FDC-4AB0-9143-2381580A0B0F}" type="datetimeFigureOut">
              <a:rPr lang="pt-BR" smtClean="0"/>
              <a:pPr/>
              <a:t>28/10/12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DCD41E6-1477-4E65-9C87-310D7E9CE0B4}" type="slidenum">
              <a:rPr lang="pt-BR" smtClean="0"/>
              <a:pPr/>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1">
        <a:schemeClr val="bg1"/>
      </p:bgRef>
    </p:bg>
    <p:spTree>
      <p:nvGrpSpPr>
        <p:cNvPr id="1" name=""/>
        <p:cNvGrpSpPr/>
        <p:nvPr/>
      </p:nvGrpSpPr>
      <p:grpSpPr>
        <a:xfrm>
          <a:off x="0" y="0"/>
          <a:ext cx="0" cy="0"/>
          <a:chOff x="0" y="0"/>
          <a:chExt cx="0" cy="0"/>
        </a:xfrm>
      </p:grpSpPr>
      <p:sp>
        <p:nvSpPr>
          <p:cNvPr id="19" name="Retângu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â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ângu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ângu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ângu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ítu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os estilos do texto mestre</a:t>
            </a:r>
          </a:p>
        </p:txBody>
      </p:sp>
      <p:sp>
        <p:nvSpPr>
          <p:cNvPr id="8" name="Retângu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ector reto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ço Reservado para Conteúdo 19"/>
          <p:cNvSpPr>
            <a:spLocks noGrp="1"/>
          </p:cNvSpPr>
          <p:nvPr>
            <p:ph sz="quarter" idx="1"/>
          </p:nvPr>
        </p:nvSpPr>
        <p:spPr>
          <a:xfrm>
            <a:off x="3124200" y="685800"/>
            <a:ext cx="5638800" cy="54102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0" name="E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ço Reservado para Número de Slid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DCD41E6-1477-4E65-9C87-310D7E9CE0B4}" type="slidenum">
              <a:rPr lang="pt-BR" smtClean="0"/>
              <a:pPr/>
              <a:t>‹#›</a:t>
            </a:fld>
            <a:endParaRPr lang="pt-BR"/>
          </a:p>
        </p:txBody>
      </p:sp>
      <p:sp>
        <p:nvSpPr>
          <p:cNvPr id="21" name="Retângu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ço Reservado para Data 4"/>
          <p:cNvSpPr>
            <a:spLocks noGrp="1"/>
          </p:cNvSpPr>
          <p:nvPr>
            <p:ph type="dt" sz="half" idx="10"/>
          </p:nvPr>
        </p:nvSpPr>
        <p:spPr/>
        <p:txBody>
          <a:bodyPr/>
          <a:lstStyle/>
          <a:p>
            <a:fld id="{8B26CB61-3FDC-4AB0-9143-2381580A0B0F}" type="datetimeFigureOut">
              <a:rPr lang="pt-BR" smtClean="0"/>
              <a:pPr/>
              <a:t>28/10/12</a:t>
            </a:fld>
            <a:endParaRPr lang="pt-BR"/>
          </a:p>
        </p:txBody>
      </p:sp>
      <p:sp>
        <p:nvSpPr>
          <p:cNvPr id="6" name="Espaço Reservado para Rodapé 5"/>
          <p:cNvSpPr>
            <a:spLocks noGrp="1"/>
          </p:cNvSpPr>
          <p:nvPr>
            <p:ph type="ftr" sz="quarter" idx="11"/>
          </p:nvPr>
        </p:nvSpPr>
        <p:spPr>
          <a:xfrm>
            <a:off x="301752" y="6410848"/>
            <a:ext cx="3383280" cy="365760"/>
          </a:xfrm>
        </p:spPr>
        <p:txBody>
          <a:bodyPr/>
          <a:lstStyle/>
          <a:p>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1" name="Conector reto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ângu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ângu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ângu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ângu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ângu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ângu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ço Reservado para Número de Slide 6"/>
          <p:cNvSpPr>
            <a:spLocks noGrp="1"/>
          </p:cNvSpPr>
          <p:nvPr>
            <p:ph type="sldNum" sz="quarter" idx="12"/>
          </p:nvPr>
        </p:nvSpPr>
        <p:spPr>
          <a:xfrm>
            <a:off x="1371600" y="312738"/>
            <a:ext cx="457200" cy="441325"/>
          </a:xfrm>
        </p:spPr>
        <p:txBody>
          <a:bodyPr/>
          <a:lstStyle/>
          <a:p>
            <a:fld id="{ADCD41E6-1477-4E65-9C87-310D7E9CE0B4}" type="slidenum">
              <a:rPr lang="pt-BR" smtClean="0"/>
              <a:pPr/>
              <a:t>‹#›</a:t>
            </a:fld>
            <a:endParaRPr lang="pt-BR"/>
          </a:p>
        </p:txBody>
      </p:sp>
      <p:sp>
        <p:nvSpPr>
          <p:cNvPr id="2" name="Títu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pt-BR" smtClean="0"/>
              <a:t>Clique para editar o estilo do título mestre</a:t>
            </a:r>
            <a:endParaRPr kumimoji="0" lang="en-US"/>
          </a:p>
        </p:txBody>
      </p:sp>
      <p:sp>
        <p:nvSpPr>
          <p:cNvPr id="3" name="Espaço Reservado para Imagem 2"/>
          <p:cNvSpPr>
            <a:spLocks noGrp="1"/>
          </p:cNvSpPr>
          <p:nvPr>
            <p:ph type="pic" idx="1"/>
          </p:nvPr>
        </p:nvSpPr>
        <p:spPr>
          <a:xfrm>
            <a:off x="3000375" y="609600"/>
            <a:ext cx="5867400" cy="4267200"/>
          </a:xfrm>
        </p:spPr>
        <p:txBody>
          <a:bodyPr/>
          <a:lstStyle>
            <a:lvl1pPr marL="0" indent="0">
              <a:buNone/>
              <a:defRPr sz="3200"/>
            </a:lvl1pPr>
          </a:lstStyle>
          <a:p>
            <a:r>
              <a:rPr kumimoji="0" lang="pt-BR" smtClean="0"/>
              <a:t>Clique no ícone para adicionar uma imagem</a:t>
            </a:r>
            <a:endParaRPr kumimoji="0" lang="en-US" dirty="0"/>
          </a:p>
        </p:txBody>
      </p:sp>
      <p:sp>
        <p:nvSpPr>
          <p:cNvPr id="4" name="Espaço Reservado para Tex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22" name="Retângu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ço Reservado para Data 4"/>
          <p:cNvSpPr>
            <a:spLocks noGrp="1"/>
          </p:cNvSpPr>
          <p:nvPr>
            <p:ph type="dt" sz="half" idx="10"/>
          </p:nvPr>
        </p:nvSpPr>
        <p:spPr>
          <a:xfrm>
            <a:off x="5788152" y="6404984"/>
            <a:ext cx="3044952" cy="365760"/>
          </a:xfrm>
        </p:spPr>
        <p:txBody>
          <a:bodyPr/>
          <a:lstStyle/>
          <a:p>
            <a:fld id="{8B26CB61-3FDC-4AB0-9143-2381580A0B0F}" type="datetimeFigureOut">
              <a:rPr lang="pt-BR" smtClean="0"/>
              <a:pPr/>
              <a:t>28/10/12</a:t>
            </a:fld>
            <a:endParaRPr lang="pt-BR"/>
          </a:p>
        </p:txBody>
      </p:sp>
      <p:sp>
        <p:nvSpPr>
          <p:cNvPr id="6" name="Espaço Reservado para Rodapé 5"/>
          <p:cNvSpPr>
            <a:spLocks noGrp="1"/>
          </p:cNvSpPr>
          <p:nvPr>
            <p:ph type="ftr" sz="quarter" idx="11"/>
          </p:nvPr>
        </p:nvSpPr>
        <p:spPr>
          <a:xfrm>
            <a:off x="301752" y="6410848"/>
            <a:ext cx="3584448" cy="365760"/>
          </a:xfrm>
        </p:spPr>
        <p:txBody>
          <a:bodyPr/>
          <a:lstStyle/>
          <a:p>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B26CB61-3FDC-4AB0-9143-2381580A0B0F}" type="datetimeFigureOut">
              <a:rPr lang="pt-BR" smtClean="0"/>
              <a:pPr/>
              <a:t>28/10/12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DCD41E6-1477-4E65-9C87-310D7E9CE0B4}" type="slidenum">
              <a:rPr lang="pt-BR" smtClean="0"/>
              <a:pPr/>
              <a:t>‹#›</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bg>
      <p:bgRef idx="1001">
        <a:schemeClr val="bg2"/>
      </p:bgRef>
    </p:bg>
    <p:spTree>
      <p:nvGrpSpPr>
        <p:cNvPr id="1" name=""/>
        <p:cNvGrpSpPr/>
        <p:nvPr/>
      </p:nvGrpSpPr>
      <p:grpSpPr>
        <a:xfrm>
          <a:off x="0" y="0"/>
          <a:ext cx="0" cy="0"/>
          <a:chOff x="0" y="0"/>
          <a:chExt cx="0" cy="0"/>
        </a:xfrm>
      </p:grpSpPr>
      <p:sp>
        <p:nvSpPr>
          <p:cNvPr id="7" name="Retângu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ângu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ângu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ângu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ângu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ângu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ector reto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ço Reservado para Número de Slide 5"/>
          <p:cNvSpPr>
            <a:spLocks noGrp="1"/>
          </p:cNvSpPr>
          <p:nvPr>
            <p:ph type="sldNum" sz="quarter" idx="12"/>
          </p:nvPr>
        </p:nvSpPr>
        <p:spPr>
          <a:xfrm>
            <a:off x="6915912" y="3009901"/>
            <a:ext cx="457200" cy="441325"/>
          </a:xfrm>
        </p:spPr>
        <p:txBody>
          <a:bodyPr/>
          <a:lstStyle/>
          <a:p>
            <a:fld id="{ADCD41E6-1477-4E65-9C87-310D7E9CE0B4}" type="slidenum">
              <a:rPr lang="pt-BR" smtClean="0"/>
              <a:pPr/>
              <a:t>‹#›</a:t>
            </a:fld>
            <a:endParaRPr lang="pt-BR"/>
          </a:p>
        </p:txBody>
      </p:sp>
      <p:sp>
        <p:nvSpPr>
          <p:cNvPr id="3" name="Espaço Reservado para Texto Vertical 2"/>
          <p:cNvSpPr>
            <a:spLocks noGrp="1"/>
          </p:cNvSpPr>
          <p:nvPr>
            <p:ph type="body" orient="vert" idx="1"/>
          </p:nvPr>
        </p:nvSpPr>
        <p:spPr>
          <a:xfrm>
            <a:off x="304800" y="304800"/>
            <a:ext cx="6553200" cy="5821366"/>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8B26CB61-3FDC-4AB0-9143-2381580A0B0F}" type="datetimeFigureOut">
              <a:rPr lang="pt-BR" smtClean="0"/>
              <a:pPr/>
              <a:t>28/10/12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2" name="Título Vertical 1"/>
          <p:cNvSpPr>
            <a:spLocks noGrp="1"/>
          </p:cNvSpPr>
          <p:nvPr>
            <p:ph type="title" orient="vert"/>
          </p:nvPr>
        </p:nvSpPr>
        <p:spPr>
          <a:xfrm>
            <a:off x="7391400" y="304801"/>
            <a:ext cx="1447800" cy="5851525"/>
          </a:xfrm>
        </p:spPr>
        <p:txBody>
          <a:bodyPr vert="eaVert"/>
          <a:lstStyle/>
          <a:p>
            <a:r>
              <a:rPr kumimoji="0" lang="pt-BR" smtClean="0"/>
              <a:t>Clique para editar o estilo do título mestre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ângu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ângu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â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ângu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ângu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ço Reservado para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B26CB61-3FDC-4AB0-9143-2381580A0B0F}" type="datetimeFigureOut">
              <a:rPr lang="pt-BR" smtClean="0"/>
              <a:pPr/>
              <a:t>28/10/12</a:t>
            </a:fld>
            <a:endParaRPr lang="pt-BR"/>
          </a:p>
        </p:txBody>
      </p:sp>
      <p:sp>
        <p:nvSpPr>
          <p:cNvPr id="3" name="Espaço Reservado para Rodapé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pt-BR"/>
          </a:p>
        </p:txBody>
      </p:sp>
      <p:sp>
        <p:nvSpPr>
          <p:cNvPr id="8" name="Retângu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ector reto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ço Reservado para Número de Slid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DCD41E6-1477-4E65-9C87-310D7E9CE0B4}" type="slidenum">
              <a:rPr lang="pt-BR" smtClean="0"/>
              <a:pPr/>
              <a:t>‹#›</a:t>
            </a:fld>
            <a:endParaRPr lang="pt-BR"/>
          </a:p>
        </p:txBody>
      </p:sp>
      <p:sp>
        <p:nvSpPr>
          <p:cNvPr id="22" name="Espaço Reservado para Título 21"/>
          <p:cNvSpPr>
            <a:spLocks noGrp="1"/>
          </p:cNvSpPr>
          <p:nvPr>
            <p:ph type="title"/>
          </p:nvPr>
        </p:nvSpPr>
        <p:spPr>
          <a:xfrm>
            <a:off x="301752" y="228600"/>
            <a:ext cx="8534400" cy="758952"/>
          </a:xfrm>
          <a:prstGeom prst="rect">
            <a:avLst/>
          </a:prstGeom>
        </p:spPr>
        <p:txBody>
          <a:bodyPr vert="horz" anchor="b">
            <a:normAutofit/>
          </a:bodyPr>
          <a:lstStyle/>
          <a:p>
            <a:r>
              <a:rPr kumimoji="0" lang="pt-BR" smtClean="0"/>
              <a:t>Clique para editar o estilo do título mestre</a:t>
            </a:r>
            <a:endParaRPr kumimoji="0" lang="en-US"/>
          </a:p>
        </p:txBody>
      </p:sp>
      <p:sp>
        <p:nvSpPr>
          <p:cNvPr id="13" name="Espaço Reservado para Tex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p:txBody>
          <a:bodyPr/>
          <a:lstStyle/>
          <a:p>
            <a:r>
              <a:rPr lang="pt-BR" dirty="0" smtClean="0"/>
              <a:t>Uma introdução ao hino cristão de filipenses 2.6-11</a:t>
            </a:r>
            <a:endParaRPr lang="pt-BR" dirty="0"/>
          </a:p>
        </p:txBody>
      </p:sp>
      <p:sp>
        <p:nvSpPr>
          <p:cNvPr id="2" name="Título 1"/>
          <p:cNvSpPr>
            <a:spLocks noGrp="1"/>
          </p:cNvSpPr>
          <p:nvPr>
            <p:ph type="ctrTitle"/>
          </p:nvPr>
        </p:nvSpPr>
        <p:spPr/>
        <p:txBody>
          <a:bodyPr/>
          <a:lstStyle/>
          <a:p>
            <a:r>
              <a:rPr lang="pt-BR" dirty="0" smtClean="0"/>
              <a:t>O CÂNTICO CRISTÃO</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645024"/>
            <a:ext cx="2448272" cy="2459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pt-BR" dirty="0" smtClean="0"/>
              <a:t>Índice </a:t>
            </a:r>
            <a:endParaRPr lang="pt-BR" dirty="0"/>
          </a:p>
        </p:txBody>
      </p:sp>
      <p:sp>
        <p:nvSpPr>
          <p:cNvPr id="3" name="Espaço Reservado para Conteúdo 2"/>
          <p:cNvSpPr>
            <a:spLocks noGrp="1"/>
          </p:cNvSpPr>
          <p:nvPr>
            <p:ph sz="quarter" idx="1"/>
          </p:nvPr>
        </p:nvSpPr>
        <p:spPr/>
        <p:txBody>
          <a:bodyPr>
            <a:normAutofit/>
          </a:bodyPr>
          <a:lstStyle/>
          <a:p>
            <a:r>
              <a:rPr lang="pt-BR" sz="3300" dirty="0" smtClean="0">
                <a:solidFill>
                  <a:schemeClr val="accent2">
                    <a:lumMod val="75000"/>
                  </a:schemeClr>
                </a:solidFill>
              </a:rPr>
              <a:t>O contexto imediato do hino</a:t>
            </a:r>
          </a:p>
          <a:p>
            <a:r>
              <a:rPr lang="pt-BR" sz="3300" dirty="0" smtClean="0">
                <a:solidFill>
                  <a:schemeClr val="accent2">
                    <a:lumMod val="75000"/>
                  </a:schemeClr>
                </a:solidFill>
              </a:rPr>
              <a:t>O hino</a:t>
            </a:r>
          </a:p>
          <a:p>
            <a:r>
              <a:rPr lang="pt-BR" sz="3300" dirty="0" smtClean="0">
                <a:solidFill>
                  <a:schemeClr val="accent2">
                    <a:lumMod val="75000"/>
                  </a:schemeClr>
                </a:solidFill>
              </a:rPr>
              <a:t>Lições do hino extraídas por Paulo</a:t>
            </a:r>
            <a:endParaRPr lang="pt-BR" sz="3300" dirty="0">
              <a:solidFill>
                <a:schemeClr val="accent2">
                  <a:lumMod val="75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403431"/>
            <a:ext cx="17145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62149"/>
            <a:ext cx="6053852" cy="36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sp>
        <p:nvSpPr>
          <p:cNvPr id="3" name="Espaço Reservado para Conteúdo 2"/>
          <p:cNvSpPr>
            <a:spLocks noGrp="1"/>
          </p:cNvSpPr>
          <p:nvPr>
            <p:ph sz="quarter" idx="1"/>
          </p:nvPr>
        </p:nvSpPr>
        <p:spPr>
          <a:xfrm>
            <a:off x="323528" y="1412776"/>
            <a:ext cx="8503920" cy="4968552"/>
          </a:xfrm>
        </p:spPr>
        <p:txBody>
          <a:bodyPr/>
          <a:lstStyle/>
          <a:p>
            <a:r>
              <a:rPr lang="pt-BR" dirty="0" smtClean="0">
                <a:solidFill>
                  <a:schemeClr val="accent2">
                    <a:lumMod val="75000"/>
                  </a:schemeClr>
                </a:solidFill>
              </a:rPr>
              <a:t>Externamente a comunidade enfrenta perseguição: </a:t>
            </a:r>
          </a:p>
          <a:p>
            <a:pPr>
              <a:buFont typeface="Wingdings" pitchFamily="2" charset="2"/>
              <a:buChar char="ü"/>
            </a:pPr>
            <a:endParaRPr lang="pt-BR" dirty="0" smtClean="0">
              <a:solidFill>
                <a:schemeClr val="accent2">
                  <a:lumMod val="75000"/>
                </a:schemeClr>
              </a:solidFill>
            </a:endParaRPr>
          </a:p>
          <a:p>
            <a:endParaRPr lang="pt-BR" dirty="0" smtClean="0">
              <a:solidFill>
                <a:schemeClr val="accent2">
                  <a:lumMod val="75000"/>
                </a:schemeClr>
              </a:solidFill>
            </a:endParaRPr>
          </a:p>
          <a:p>
            <a:pPr>
              <a:buNone/>
            </a:pPr>
            <a:endParaRPr lang="pt-BR" dirty="0" smtClean="0">
              <a:solidFill>
                <a:schemeClr val="accent2">
                  <a:lumMod val="75000"/>
                </a:schemeClr>
              </a:solidFill>
            </a:endParaRPr>
          </a:p>
          <a:p>
            <a:pPr>
              <a:buNone/>
            </a:pPr>
            <a:endParaRPr lang="pt-BR" dirty="0" smtClean="0">
              <a:solidFill>
                <a:schemeClr val="accent2">
                  <a:lumMod val="75000"/>
                </a:schemeClr>
              </a:solidFill>
            </a:endParaRPr>
          </a:p>
          <a:p>
            <a:r>
              <a:rPr lang="pt-BR" dirty="0" smtClean="0">
                <a:solidFill>
                  <a:schemeClr val="accent2">
                    <a:lumMod val="75000"/>
                  </a:schemeClr>
                </a:solidFill>
              </a:rPr>
              <a:t>Internamente a comunidade está ameaçada pela divisão:</a:t>
            </a:r>
          </a:p>
          <a:p>
            <a:pPr marL="0" indent="0">
              <a:buNone/>
            </a:pPr>
            <a:endParaRPr lang="pt-BR"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7" y="1916832"/>
            <a:ext cx="184735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651" y="4403703"/>
            <a:ext cx="1816494" cy="181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309671"/>
            <a:ext cx="3015778" cy="301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sp>
        <p:nvSpPr>
          <p:cNvPr id="3" name="Espaço Reservado para Conteúdo 2"/>
          <p:cNvSpPr>
            <a:spLocks noGrp="1"/>
          </p:cNvSpPr>
          <p:nvPr>
            <p:ph sz="quarter" idx="1"/>
          </p:nvPr>
        </p:nvSpPr>
        <p:spPr>
          <a:xfrm>
            <a:off x="301752" y="1527048"/>
            <a:ext cx="8503920" cy="4854280"/>
          </a:xfrm>
        </p:spPr>
        <p:txBody>
          <a:bodyPr>
            <a:normAutofit fontScale="92500"/>
          </a:bodyPr>
          <a:lstStyle/>
          <a:p>
            <a:pPr algn="ctr">
              <a:buNone/>
            </a:pPr>
            <a:r>
              <a:rPr lang="pt-BR" b="1" dirty="0" smtClean="0">
                <a:solidFill>
                  <a:schemeClr val="accent2">
                    <a:lumMod val="75000"/>
                  </a:schemeClr>
                </a:solidFill>
              </a:rPr>
              <a:t>	</a:t>
            </a:r>
            <a:r>
              <a:rPr lang="pt-BR" i="1" dirty="0" smtClean="0">
                <a:solidFill>
                  <a:schemeClr val="accent2">
                    <a:lumMod val="75000"/>
                  </a:schemeClr>
                </a:solidFill>
              </a:rPr>
              <a:t>“Se há, pois, alguma exortação em Cristo, alguma consolação de amor, alguma comunhão do Espírito, se há entranhados afetos e misericórdias, completai a minha alegria, de modo que penseis a mesma coisa, tenhais o mesmo amor, sejais unidos de alma, tendo o mesmo sentimento. Nada façais por partidarismo ou vanglória, mas por humildade, considerando cada um os outros superiores a si mesmo. Não tenha cada um em vista o que é propriamente seu, senão também cada qual o que é dos outros</a:t>
            </a:r>
            <a:r>
              <a:rPr lang="pt-BR" dirty="0" smtClean="0">
                <a:solidFill>
                  <a:schemeClr val="accent2">
                    <a:lumMod val="75000"/>
                  </a:schemeClr>
                </a:solidFill>
              </a:rPr>
              <a:t>”</a:t>
            </a:r>
          </a:p>
          <a:p>
            <a:pPr algn="ctr">
              <a:buNone/>
            </a:pPr>
            <a:endParaRPr lang="pt-BR" i="1" dirty="0" smtClean="0">
              <a:solidFill>
                <a:schemeClr val="accent2">
                  <a:lumMod val="75000"/>
                </a:schemeClr>
              </a:solidFill>
            </a:endParaRPr>
          </a:p>
          <a:p>
            <a:pPr algn="ctr">
              <a:buNone/>
            </a:pPr>
            <a:r>
              <a:rPr lang="pt-BR" dirty="0" smtClean="0">
                <a:solidFill>
                  <a:schemeClr val="accent2">
                    <a:lumMod val="75000"/>
                  </a:schemeClr>
                </a:solidFill>
              </a:rPr>
              <a:t>Como o apóstolo fundamenta seu pedido?</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085184"/>
            <a:ext cx="967056" cy="1015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sp>
        <p:nvSpPr>
          <p:cNvPr id="3" name="Espaço Reservado para Conteúdo 2"/>
          <p:cNvSpPr>
            <a:spLocks noGrp="1"/>
          </p:cNvSpPr>
          <p:nvPr>
            <p:ph sz="quarter" idx="1"/>
          </p:nvPr>
        </p:nvSpPr>
        <p:spPr>
          <a:xfrm>
            <a:off x="179512" y="1527048"/>
            <a:ext cx="8784976" cy="4572000"/>
          </a:xfrm>
        </p:spPr>
        <p:txBody>
          <a:bodyPr>
            <a:normAutofit/>
          </a:bodyPr>
          <a:lstStyle/>
          <a:p>
            <a:pPr algn="just">
              <a:buNone/>
            </a:pPr>
            <a:r>
              <a:rPr lang="pt-BR" dirty="0" smtClean="0">
                <a:solidFill>
                  <a:schemeClr val="accent2">
                    <a:lumMod val="75000"/>
                  </a:schemeClr>
                </a:solidFill>
              </a:rPr>
              <a:t>O apóstolo Paulo fundamenta seu pedido em:</a:t>
            </a:r>
          </a:p>
          <a:p>
            <a:pPr algn="just">
              <a:buNone/>
            </a:pPr>
            <a:endParaRPr lang="pt-BR" dirty="0" smtClean="0">
              <a:solidFill>
                <a:schemeClr val="accent2">
                  <a:lumMod val="75000"/>
                </a:schemeClr>
              </a:solidFill>
            </a:endParaRPr>
          </a:p>
          <a:p>
            <a:pPr algn="just">
              <a:buFont typeface="Wingdings" pitchFamily="2" charset="2"/>
              <a:buChar char="ü"/>
            </a:pPr>
            <a:r>
              <a:rPr lang="pt-BR" i="1" dirty="0" smtClean="0">
                <a:solidFill>
                  <a:schemeClr val="accent2">
                    <a:lumMod val="75000"/>
                  </a:schemeClr>
                </a:solidFill>
              </a:rPr>
              <a:t>alguma exortação em Cristo, </a:t>
            </a:r>
          </a:p>
          <a:p>
            <a:pPr algn="just">
              <a:buFont typeface="Wingdings" pitchFamily="2" charset="2"/>
              <a:buChar char="ü"/>
            </a:pPr>
            <a:r>
              <a:rPr lang="pt-BR" i="1" dirty="0" smtClean="0">
                <a:solidFill>
                  <a:schemeClr val="accent2">
                    <a:lumMod val="75000"/>
                  </a:schemeClr>
                </a:solidFill>
              </a:rPr>
              <a:t>alguma consolação de amor, </a:t>
            </a:r>
          </a:p>
          <a:p>
            <a:pPr algn="just">
              <a:buFont typeface="Wingdings" pitchFamily="2" charset="2"/>
              <a:buChar char="ü"/>
            </a:pPr>
            <a:r>
              <a:rPr lang="pt-BR" i="1" dirty="0" smtClean="0">
                <a:solidFill>
                  <a:schemeClr val="accent2">
                    <a:lumMod val="75000"/>
                  </a:schemeClr>
                </a:solidFill>
              </a:rPr>
              <a:t>alguma comunhão do Espírito, </a:t>
            </a:r>
          </a:p>
          <a:p>
            <a:pPr algn="just">
              <a:buFont typeface="Wingdings" pitchFamily="2" charset="2"/>
              <a:buChar char="ü"/>
            </a:pPr>
            <a:r>
              <a:rPr lang="pt-BR" i="1" dirty="0" smtClean="0">
                <a:solidFill>
                  <a:schemeClr val="accent2">
                    <a:lumMod val="75000"/>
                  </a:schemeClr>
                </a:solidFill>
              </a:rPr>
              <a:t>se há entranhados afetos e misericórdias, </a:t>
            </a:r>
          </a:p>
          <a:p>
            <a:pPr algn="just">
              <a:buFont typeface="Wingdings" pitchFamily="2" charset="2"/>
              <a:buChar char="ü"/>
            </a:pPr>
            <a:endParaRPr lang="pt-BR" i="1" dirty="0" smtClean="0">
              <a:solidFill>
                <a:schemeClr val="accent2">
                  <a:lumMod val="75000"/>
                </a:schemeClr>
              </a:solidFill>
            </a:endParaRPr>
          </a:p>
          <a:p>
            <a:pPr algn="ctr">
              <a:buNone/>
            </a:pPr>
            <a:r>
              <a:rPr lang="pt-BR" i="1" dirty="0" smtClean="0">
                <a:solidFill>
                  <a:schemeClr val="accent2">
                    <a:lumMod val="75000"/>
                  </a:schemeClr>
                </a:solidFill>
              </a:rPr>
              <a:t>completai a minha alegria.</a:t>
            </a:r>
            <a:endParaRPr lang="pt-BR" dirty="0" smtClean="0">
              <a:solidFill>
                <a:schemeClr val="accent2">
                  <a:lumMod val="75000"/>
                </a:schemeClr>
              </a:solidFill>
            </a:endParaRPr>
          </a:p>
          <a:p>
            <a:pPr algn="just">
              <a:buNone/>
            </a:pPr>
            <a:endParaRPr lang="pt-BR" sz="2200" i="1" dirty="0" smtClean="0">
              <a:solidFill>
                <a:schemeClr val="accent6">
                  <a:lumMod val="75000"/>
                </a:schemeClr>
              </a:solidFill>
            </a:endParaRPr>
          </a:p>
          <a:p>
            <a:pPr algn="just">
              <a:buNone/>
            </a:pPr>
            <a:endParaRPr lang="pt-BR" sz="2200" i="1" dirty="0" smtClean="0">
              <a:solidFill>
                <a:schemeClr val="accent6">
                  <a:lumMod val="75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2132856"/>
            <a:ext cx="187220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sp>
        <p:nvSpPr>
          <p:cNvPr id="3" name="Espaço Reservado para Conteúdo 2"/>
          <p:cNvSpPr>
            <a:spLocks noGrp="1"/>
          </p:cNvSpPr>
          <p:nvPr>
            <p:ph sz="quarter" idx="1"/>
          </p:nvPr>
        </p:nvSpPr>
        <p:spPr>
          <a:xfrm>
            <a:off x="301752" y="1527048"/>
            <a:ext cx="8503920" cy="4854280"/>
          </a:xfrm>
        </p:spPr>
        <p:txBody>
          <a:bodyPr>
            <a:normAutofit fontScale="92500"/>
          </a:bodyPr>
          <a:lstStyle/>
          <a:p>
            <a:pPr algn="ctr">
              <a:buNone/>
            </a:pPr>
            <a:r>
              <a:rPr lang="pt-BR" b="1" dirty="0" smtClean="0"/>
              <a:t>	</a:t>
            </a:r>
            <a:r>
              <a:rPr lang="pt-BR" i="1" dirty="0" smtClean="0">
                <a:solidFill>
                  <a:schemeClr val="accent2">
                    <a:lumMod val="75000"/>
                  </a:schemeClr>
                </a:solidFill>
              </a:rPr>
              <a:t>“Se há, pois, alguma exortação em Cristo, alguma consolação de amor, alguma comunhão do Espírito, se há entranhados afetos e misericórdias, completai a minha alegria, de modo que penseis a mesma coisa, tenhais o mesmo amor, sejais unidos de alma, tendo o mesmo sentimento. Nada façais por partidarismo ou vanglória, mas por humildade, considerando cada um os outros superiores a si mesmo. Não tenha cada um em vista o que é propriamente seu, senão também cada qual o que é dos outros</a:t>
            </a:r>
            <a:r>
              <a:rPr lang="pt-BR" dirty="0" smtClean="0">
                <a:solidFill>
                  <a:schemeClr val="accent2">
                    <a:lumMod val="75000"/>
                  </a:schemeClr>
                </a:solidFill>
              </a:rPr>
              <a:t>”</a:t>
            </a:r>
          </a:p>
          <a:p>
            <a:pPr algn="ctr">
              <a:buNone/>
            </a:pPr>
            <a:endParaRPr lang="pt-BR" i="1" dirty="0" smtClean="0">
              <a:solidFill>
                <a:schemeClr val="accent2">
                  <a:lumMod val="75000"/>
                </a:schemeClr>
              </a:solidFill>
            </a:endParaRPr>
          </a:p>
          <a:p>
            <a:pPr algn="ctr">
              <a:buNone/>
            </a:pPr>
            <a:r>
              <a:rPr lang="pt-BR" dirty="0" smtClean="0">
                <a:solidFill>
                  <a:schemeClr val="accent2">
                    <a:lumMod val="75000"/>
                  </a:schemeClr>
                </a:solidFill>
              </a:rPr>
              <a:t>Qual o pedido do apóstolo?</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102206"/>
            <a:ext cx="1440160" cy="1210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O CONTEXTO IMEDIATO DO HINO</a:t>
            </a:r>
            <a:endParaRPr lang="pt-BR" dirty="0"/>
          </a:p>
        </p:txBody>
      </p:sp>
      <p:sp>
        <p:nvSpPr>
          <p:cNvPr id="3" name="Espaço Reservado para Conteúdo 2"/>
          <p:cNvSpPr>
            <a:spLocks noGrp="1"/>
          </p:cNvSpPr>
          <p:nvPr>
            <p:ph sz="quarter" idx="1"/>
          </p:nvPr>
        </p:nvSpPr>
        <p:spPr>
          <a:xfrm>
            <a:off x="301752" y="1527048"/>
            <a:ext cx="8503920" cy="4854280"/>
          </a:xfrm>
        </p:spPr>
        <p:txBody>
          <a:bodyPr>
            <a:normAutofit fontScale="92500" lnSpcReduction="20000"/>
          </a:bodyPr>
          <a:lstStyle/>
          <a:p>
            <a:pPr algn="just">
              <a:buNone/>
            </a:pPr>
            <a:r>
              <a:rPr lang="pt-BR" dirty="0" smtClean="0">
                <a:solidFill>
                  <a:schemeClr val="accent2">
                    <a:lumMod val="75000"/>
                  </a:schemeClr>
                </a:solidFill>
              </a:rPr>
              <a:t>Os pedidos do apóstolo são:</a:t>
            </a:r>
          </a:p>
          <a:p>
            <a:pPr algn="just">
              <a:buNone/>
            </a:pPr>
            <a:endParaRPr lang="pt-BR" i="1" dirty="0" smtClean="0">
              <a:solidFill>
                <a:schemeClr val="accent2">
                  <a:lumMod val="75000"/>
                </a:schemeClr>
              </a:solidFill>
            </a:endParaRPr>
          </a:p>
          <a:p>
            <a:pPr algn="just">
              <a:buFont typeface="Wingdings" pitchFamily="2" charset="2"/>
              <a:buChar char="ü"/>
            </a:pPr>
            <a:r>
              <a:rPr lang="pt-BR" i="1" dirty="0" smtClean="0">
                <a:solidFill>
                  <a:schemeClr val="accent2">
                    <a:lumMod val="75000"/>
                  </a:schemeClr>
                </a:solidFill>
              </a:rPr>
              <a:t>de modo que penseis a mesma coisa, </a:t>
            </a:r>
          </a:p>
          <a:p>
            <a:pPr algn="just">
              <a:buFont typeface="Wingdings" pitchFamily="2" charset="2"/>
              <a:buChar char="ü"/>
            </a:pPr>
            <a:r>
              <a:rPr lang="pt-BR" i="1" dirty="0" smtClean="0">
                <a:solidFill>
                  <a:schemeClr val="accent2">
                    <a:lumMod val="75000"/>
                  </a:schemeClr>
                </a:solidFill>
              </a:rPr>
              <a:t>tenhais o mesmo amor, </a:t>
            </a:r>
          </a:p>
          <a:p>
            <a:pPr algn="just">
              <a:buFont typeface="Wingdings" pitchFamily="2" charset="2"/>
              <a:buChar char="ü"/>
            </a:pPr>
            <a:r>
              <a:rPr lang="pt-BR" i="1" dirty="0" smtClean="0">
                <a:solidFill>
                  <a:schemeClr val="accent2">
                    <a:lumMod val="75000"/>
                  </a:schemeClr>
                </a:solidFill>
              </a:rPr>
              <a:t>sejais unidos de alma, </a:t>
            </a:r>
          </a:p>
          <a:p>
            <a:pPr algn="just">
              <a:buFont typeface="Wingdings" pitchFamily="2" charset="2"/>
              <a:buChar char="ü"/>
            </a:pPr>
            <a:r>
              <a:rPr lang="pt-BR" i="1" dirty="0" smtClean="0">
                <a:solidFill>
                  <a:schemeClr val="accent2">
                    <a:lumMod val="75000"/>
                  </a:schemeClr>
                </a:solidFill>
              </a:rPr>
              <a:t>tendo o mesmo sentimento. </a:t>
            </a:r>
          </a:p>
          <a:p>
            <a:pPr algn="just">
              <a:buFont typeface="Wingdings" pitchFamily="2" charset="2"/>
              <a:buChar char="ü"/>
            </a:pPr>
            <a:r>
              <a:rPr lang="pt-BR" i="1" dirty="0" smtClean="0">
                <a:solidFill>
                  <a:schemeClr val="accent2">
                    <a:lumMod val="75000"/>
                  </a:schemeClr>
                </a:solidFill>
              </a:rPr>
              <a:t>Nada façais por partidarismo ou vanglória, mas por humildade, considerando cada um os outros superiores a si mesmo. </a:t>
            </a:r>
          </a:p>
          <a:p>
            <a:pPr algn="just">
              <a:buFont typeface="Wingdings" pitchFamily="2" charset="2"/>
              <a:buChar char="ü"/>
            </a:pPr>
            <a:r>
              <a:rPr lang="pt-BR" i="1" dirty="0" smtClean="0">
                <a:solidFill>
                  <a:schemeClr val="accent2">
                    <a:lumMod val="75000"/>
                  </a:schemeClr>
                </a:solidFill>
              </a:rPr>
              <a:t>Não tenha cada um em vista o que é propriamente seu, senão também cada qual o que é dos outros</a:t>
            </a:r>
            <a:r>
              <a:rPr lang="pt-BR" dirty="0" smtClean="0">
                <a:solidFill>
                  <a:schemeClr val="accent2">
                    <a:lumMod val="75000"/>
                  </a:schemeClr>
                </a:solidFill>
              </a:rPr>
              <a:t>.</a:t>
            </a:r>
          </a:p>
          <a:p>
            <a:pPr algn="just">
              <a:buFont typeface="Wingdings" pitchFamily="2" charset="2"/>
              <a:buChar char="ü"/>
            </a:pPr>
            <a:r>
              <a:rPr lang="pt-BR" i="1" dirty="0" smtClean="0">
                <a:solidFill>
                  <a:schemeClr val="accent2">
                    <a:lumMod val="75000"/>
                  </a:schemeClr>
                </a:solidFill>
              </a:rPr>
              <a:t>Tende em vós o mesmo sentimento que houve também em Cristo Jesus</a:t>
            </a:r>
            <a:endParaRPr lang="pt-BR" dirty="0" smtClean="0">
              <a:solidFill>
                <a:schemeClr val="accent2">
                  <a:lumMod val="75000"/>
                </a:schemeClr>
              </a:solidFill>
            </a:endParaRPr>
          </a:p>
          <a:p>
            <a:pPr algn="ctr">
              <a:buNone/>
            </a:pPr>
            <a:endParaRPr lang="pt-BR" i="1" dirty="0" smtClean="0">
              <a:solidFill>
                <a:schemeClr val="accent2">
                  <a:lumMod val="75000"/>
                </a:schemeClr>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412776"/>
            <a:ext cx="20859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 CONTEXTO IMEDIATO DO HINO</a:t>
            </a:r>
            <a:endParaRPr lang="pt-BR" dirty="0"/>
          </a:p>
        </p:txBody>
      </p:sp>
      <p:graphicFrame>
        <p:nvGraphicFramePr>
          <p:cNvPr id="6" name="Espaço Reservado para Conteúdo 5"/>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10257"/>
            <a:ext cx="2867009" cy="3234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8722" y="2210258"/>
            <a:ext cx="4835218" cy="3217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normAutofit lnSpcReduction="10000"/>
          </a:bodyPr>
          <a:lstStyle/>
          <a:p>
            <a:pPr algn="ctr">
              <a:buNone/>
            </a:pPr>
            <a:r>
              <a:rPr lang="pt-BR" b="1" dirty="0" smtClean="0"/>
              <a:t>	</a:t>
            </a:r>
            <a:r>
              <a:rPr lang="pt-BR" i="1" dirty="0" smtClean="0">
                <a:solidFill>
                  <a:schemeClr val="accent2">
                    <a:lumMod val="75000"/>
                  </a:schemeClr>
                </a:solidFill>
              </a:rPr>
              <a:t>“subsistindo em forma de Deus, não julgou como usurpação o ser igual a Deus; antes, a si mesmo se esvaziou, assumindo a forma de servo, tornando-se em semelhança de homens; e, reconhecido em figura humana, a si mesmo se humilhou, tornando-se obediente até à morte e morte de cruz. Pelo que também Deus o exaltou sobremaneira e lhe deu o nome que está acima de todo nome, para que ao nome de Jesus se dobre todo joelho, nos céus, na terra e debaixo da terra, e toda língua confesse que Jesus Cristo é Senhor, para glória de Deus Pai”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116632"/>
            <a:ext cx="1363216" cy="1203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a:xfrm>
            <a:off x="301752" y="1527048"/>
            <a:ext cx="8503920" cy="4854280"/>
          </a:xfrm>
        </p:spPr>
        <p:txBody>
          <a:bodyPr>
            <a:normAutofit fontScale="92500" lnSpcReduction="10000"/>
          </a:bodyPr>
          <a:lstStyle/>
          <a:p>
            <a:pPr algn="ctr">
              <a:buNone/>
            </a:pPr>
            <a:r>
              <a:rPr lang="pt-BR" b="1" dirty="0" smtClean="0"/>
              <a:t>	</a:t>
            </a:r>
            <a:r>
              <a:rPr lang="pt-BR" i="1" dirty="0" smtClean="0">
                <a:solidFill>
                  <a:schemeClr val="accent2">
                    <a:lumMod val="75000"/>
                  </a:schemeClr>
                </a:solidFill>
              </a:rPr>
              <a:t>“subsistindo em forma de Deus, não julgou como usurpação o ser igual a Deus; antes, a si mesmo se esvaziou, assumindo a forma de servo, tornando-se em semelhança de homens; e, reconhecido em figura humana, a si mesmo se humilhou, tornando-se obediente até à morte e morte de cruz. Pelo que também Deus o exaltou sobremaneira e lhe deu o nome que está acima de todo nome, para que ao nome de Jesus se dobre todo joelho, nos céus, na terra e debaixo da terra, e toda língua confesse que Jesus Cristo é Senhor, para glória de Deus Pai”</a:t>
            </a:r>
          </a:p>
          <a:p>
            <a:pPr algn="ctr">
              <a:buNone/>
            </a:pPr>
            <a:endParaRPr lang="pt-BR" i="1" dirty="0" smtClean="0">
              <a:solidFill>
                <a:schemeClr val="accent2">
                  <a:lumMod val="75000"/>
                </a:schemeClr>
              </a:solidFill>
            </a:endParaRPr>
          </a:p>
          <a:p>
            <a:pPr algn="ctr">
              <a:buNone/>
            </a:pPr>
            <a:r>
              <a:rPr lang="pt-BR" dirty="0" smtClean="0">
                <a:solidFill>
                  <a:schemeClr val="accent2">
                    <a:lumMod val="75000"/>
                  </a:schemeClr>
                </a:solidFill>
              </a:rPr>
              <a:t>Qual SENTIMENTO o hino nos desperta?</a:t>
            </a:r>
          </a:p>
          <a:p>
            <a:pPr algn="ctr">
              <a:buNone/>
            </a:pPr>
            <a:endParaRPr lang="pt-BR" i="1" dirty="0" smtClean="0">
              <a:solidFill>
                <a:schemeClr val="accent2">
                  <a:lumMod val="75000"/>
                </a:schemeClr>
              </a:solidFill>
            </a:endParaRPr>
          </a:p>
          <a:p>
            <a:pPr algn="ctr">
              <a:buNone/>
            </a:pPr>
            <a:endParaRPr lang="pt-BR" i="1" dirty="0" smtClean="0">
              <a:solidFill>
                <a:schemeClr val="accent2">
                  <a:lumMod val="75000"/>
                </a:schemeClr>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5060672"/>
            <a:ext cx="1287665" cy="1287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1621" y="151293"/>
            <a:ext cx="1737544" cy="1301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normAutofit/>
          </a:bodyPr>
          <a:lstStyle/>
          <a:p>
            <a:pPr algn="just">
              <a:buNone/>
            </a:pPr>
            <a:r>
              <a:rPr lang="pt-BR" b="1" dirty="0" smtClean="0"/>
              <a:t>	</a:t>
            </a:r>
            <a:r>
              <a:rPr lang="pt-BR" dirty="0" smtClean="0">
                <a:solidFill>
                  <a:schemeClr val="accent2">
                    <a:lumMod val="75000"/>
                  </a:schemeClr>
                </a:solidFill>
              </a:rPr>
              <a:t>Esse texto é uma preciosidade em toda Bíblia. Nele encontramos a beleza da poesia e a profundidade da teologia. A introdução nos diz muito sobre seu propósito e objetivo aqui: </a:t>
            </a:r>
            <a:r>
              <a:rPr lang="pt-BR" i="1" dirty="0" smtClean="0">
                <a:solidFill>
                  <a:schemeClr val="accent2">
                    <a:lumMod val="75000"/>
                  </a:schemeClr>
                </a:solidFill>
              </a:rPr>
              <a:t>“tende em vos o mesmo sentimento que houve também em Cristo Jesus”</a:t>
            </a:r>
            <a:r>
              <a:rPr lang="pt-BR" dirty="0" smtClean="0">
                <a:solidFill>
                  <a:schemeClr val="accent2">
                    <a:lumMod val="75000"/>
                  </a:schemeClr>
                </a:solidFill>
              </a:rPr>
              <a:t>. O que deve haver em cada cristão? O que deve haver em seu coração e seu pensamento? Aqui não fica sombra de dúvidas de que deve haver o mesmo que em Cristo.</a:t>
            </a:r>
            <a:endParaRPr lang="pt-BR" dirty="0">
              <a:solidFill>
                <a:schemeClr val="accent2">
                  <a:lumMod val="75000"/>
                </a:schemeClr>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4990764"/>
            <a:ext cx="2016224" cy="1510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normAutofit/>
          </a:bodyPr>
          <a:lstStyle/>
          <a:p>
            <a:pPr algn="just">
              <a:buNone/>
            </a:pPr>
            <a:r>
              <a:rPr lang="pt-BR" dirty="0" smtClean="0"/>
              <a:t>	</a:t>
            </a:r>
            <a:r>
              <a:rPr lang="pt-BR" dirty="0" smtClean="0">
                <a:solidFill>
                  <a:schemeClr val="accent2">
                    <a:lumMod val="75000"/>
                  </a:schemeClr>
                </a:solidFill>
              </a:rPr>
              <a:t>A doutrina exposta por Paulo visa mostrar o melhor caminho tomando Jesus como exemplo. O texto parece </a:t>
            </a:r>
            <a:r>
              <a:rPr lang="pt-BR" dirty="0" smtClean="0">
                <a:solidFill>
                  <a:schemeClr val="accent2">
                    <a:lumMod val="75000"/>
                  </a:schemeClr>
                </a:solidFill>
              </a:rPr>
              <a:t>ser </a:t>
            </a:r>
            <a:r>
              <a:rPr lang="pt-BR" dirty="0" smtClean="0">
                <a:solidFill>
                  <a:schemeClr val="accent2">
                    <a:lumMod val="75000"/>
                  </a:schemeClr>
                </a:solidFill>
              </a:rPr>
              <a:t>um antigo hino cristão que Paulo aqui transcreve acrescentando pequenas notas. O texto possui três estrofes, cada uma com quatro versos. Os acréscimos paulinos estão entre parênteses:</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4289852"/>
            <a:ext cx="3312368" cy="1920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a:xfrm>
            <a:off x="301752" y="1527048"/>
            <a:ext cx="8503920" cy="4854280"/>
          </a:xfrm>
        </p:spPr>
        <p:txBody>
          <a:bodyPr>
            <a:normAutofit fontScale="77500" lnSpcReduction="20000"/>
          </a:bodyPr>
          <a:lstStyle/>
          <a:p>
            <a:pPr>
              <a:buNone/>
            </a:pPr>
            <a:r>
              <a:rPr lang="pt-BR" dirty="0" smtClean="0">
                <a:solidFill>
                  <a:schemeClr val="accent2">
                    <a:lumMod val="75000"/>
                  </a:schemeClr>
                </a:solidFill>
              </a:rPr>
              <a:t>ele, subsistindo em forma de Deus, </a:t>
            </a:r>
          </a:p>
          <a:p>
            <a:pPr>
              <a:buNone/>
            </a:pPr>
            <a:r>
              <a:rPr lang="pt-BR" dirty="0" smtClean="0">
                <a:solidFill>
                  <a:schemeClr val="accent2">
                    <a:lumMod val="75000"/>
                  </a:schemeClr>
                </a:solidFill>
              </a:rPr>
              <a:t>não julgou como usurpação o ser igual a Deus; </a:t>
            </a:r>
          </a:p>
          <a:p>
            <a:pPr>
              <a:buNone/>
            </a:pPr>
            <a:r>
              <a:rPr lang="pt-BR" dirty="0" smtClean="0">
                <a:solidFill>
                  <a:schemeClr val="accent2">
                    <a:lumMod val="75000"/>
                  </a:schemeClr>
                </a:solidFill>
              </a:rPr>
              <a:t>antes, a si mesmo se esvaziou, </a:t>
            </a:r>
          </a:p>
          <a:p>
            <a:pPr>
              <a:buNone/>
            </a:pPr>
            <a:r>
              <a:rPr lang="pt-BR" dirty="0" smtClean="0">
                <a:solidFill>
                  <a:schemeClr val="accent2">
                    <a:lumMod val="75000"/>
                  </a:schemeClr>
                </a:solidFill>
              </a:rPr>
              <a:t>assumindo a forma de servo, </a:t>
            </a:r>
          </a:p>
          <a:p>
            <a:pPr>
              <a:buNone/>
            </a:pPr>
            <a:r>
              <a:rPr lang="pt-BR" dirty="0" smtClean="0">
                <a:solidFill>
                  <a:schemeClr val="accent2">
                    <a:lumMod val="75000"/>
                  </a:schemeClr>
                </a:solidFill>
              </a:rPr>
              <a:t>		tornando-se em semelhança de homens; </a:t>
            </a:r>
          </a:p>
          <a:p>
            <a:pPr>
              <a:buNone/>
            </a:pPr>
            <a:r>
              <a:rPr lang="pt-BR" dirty="0" smtClean="0">
                <a:solidFill>
                  <a:schemeClr val="accent2">
                    <a:lumMod val="75000"/>
                  </a:schemeClr>
                </a:solidFill>
              </a:rPr>
              <a:t>		e, reconhecido em figura humana, </a:t>
            </a:r>
          </a:p>
          <a:p>
            <a:pPr>
              <a:buNone/>
            </a:pPr>
            <a:r>
              <a:rPr lang="pt-BR" dirty="0" smtClean="0">
                <a:solidFill>
                  <a:schemeClr val="accent2">
                    <a:lumMod val="75000"/>
                  </a:schemeClr>
                </a:solidFill>
              </a:rPr>
              <a:t>		a si mesmo se humilhou, </a:t>
            </a:r>
          </a:p>
          <a:p>
            <a:pPr>
              <a:buNone/>
            </a:pPr>
            <a:r>
              <a:rPr lang="pt-BR" dirty="0" smtClean="0">
                <a:solidFill>
                  <a:schemeClr val="accent2">
                    <a:lumMod val="75000"/>
                  </a:schemeClr>
                </a:solidFill>
              </a:rPr>
              <a:t>		tornando-se obediente até à morte </a:t>
            </a:r>
          </a:p>
          <a:p>
            <a:pPr>
              <a:buNone/>
            </a:pPr>
            <a:r>
              <a:rPr lang="pt-BR" dirty="0" smtClean="0">
                <a:solidFill>
                  <a:schemeClr val="accent2">
                    <a:lumMod val="75000"/>
                  </a:schemeClr>
                </a:solidFill>
              </a:rPr>
              <a:t>		(e morte de cruz). </a:t>
            </a:r>
          </a:p>
          <a:p>
            <a:pPr>
              <a:buNone/>
            </a:pPr>
            <a:r>
              <a:rPr lang="pt-BR" dirty="0" smtClean="0">
                <a:solidFill>
                  <a:schemeClr val="accent2">
                    <a:lumMod val="75000"/>
                  </a:schemeClr>
                </a:solidFill>
              </a:rPr>
              <a:t>	 		</a:t>
            </a:r>
            <a:r>
              <a:rPr lang="pt-BR" dirty="0" smtClean="0">
                <a:solidFill>
                  <a:schemeClr val="accent2">
                    <a:lumMod val="75000"/>
                  </a:schemeClr>
                </a:solidFill>
              </a:rPr>
              <a:t>pelo </a:t>
            </a:r>
            <a:r>
              <a:rPr lang="pt-BR" dirty="0" smtClean="0">
                <a:solidFill>
                  <a:schemeClr val="accent2">
                    <a:lumMod val="75000"/>
                  </a:schemeClr>
                </a:solidFill>
              </a:rPr>
              <a:t>que também Deus o exaltou sobremaneira </a:t>
            </a:r>
          </a:p>
          <a:p>
            <a:pPr>
              <a:buNone/>
            </a:pPr>
            <a:r>
              <a:rPr lang="pt-BR" dirty="0" smtClean="0">
                <a:solidFill>
                  <a:schemeClr val="accent2">
                    <a:lumMod val="75000"/>
                  </a:schemeClr>
                </a:solidFill>
              </a:rPr>
              <a:t>			e lhe deu o nome que está acima de todo nome, </a:t>
            </a:r>
          </a:p>
          <a:p>
            <a:pPr>
              <a:buNone/>
            </a:pPr>
            <a:r>
              <a:rPr lang="pt-BR" dirty="0" smtClean="0">
                <a:solidFill>
                  <a:schemeClr val="accent2">
                    <a:lumMod val="75000"/>
                  </a:schemeClr>
                </a:solidFill>
              </a:rPr>
              <a:t>			para que ao nome de Jesus se dobre todo joelho, </a:t>
            </a:r>
          </a:p>
          <a:p>
            <a:pPr>
              <a:buNone/>
            </a:pPr>
            <a:r>
              <a:rPr lang="pt-BR" dirty="0" smtClean="0">
                <a:solidFill>
                  <a:schemeClr val="accent2">
                    <a:lumMod val="75000"/>
                  </a:schemeClr>
                </a:solidFill>
              </a:rPr>
              <a:t>			(nos céus, na terra e debaixo da terra)</a:t>
            </a:r>
          </a:p>
          <a:p>
            <a:pPr>
              <a:buNone/>
            </a:pPr>
            <a:r>
              <a:rPr lang="pt-BR" dirty="0" smtClean="0">
                <a:solidFill>
                  <a:schemeClr val="accent2">
                    <a:lumMod val="75000"/>
                  </a:schemeClr>
                </a:solidFill>
              </a:rPr>
              <a:t>			e toda língua confesse que Jesus Cristo é Senhor, </a:t>
            </a:r>
          </a:p>
          <a:p>
            <a:pPr>
              <a:buNone/>
            </a:pPr>
            <a:r>
              <a:rPr lang="pt-BR" dirty="0" smtClean="0">
                <a:solidFill>
                  <a:schemeClr val="accent2">
                    <a:lumMod val="75000"/>
                  </a:schemeClr>
                </a:solidFill>
              </a:rPr>
              <a:t>			(para glória de Deus Pai).</a:t>
            </a:r>
            <a:endParaRPr lang="pt-BR" dirty="0">
              <a:solidFill>
                <a:schemeClr val="accent2">
                  <a:lumMod val="75000"/>
                </a:schemeClr>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484784"/>
            <a:ext cx="2177785" cy="1633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graphicFrame>
        <p:nvGraphicFramePr>
          <p:cNvPr id="4" name="Espaço Reservado para Conteúdo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graphicFrame>
        <p:nvGraphicFramePr>
          <p:cNvPr id="4" name="Espaço Reservado para Conteúdo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ixaDeTexto 4"/>
          <p:cNvSpPr txBox="1"/>
          <p:nvPr/>
        </p:nvSpPr>
        <p:spPr>
          <a:xfrm>
            <a:off x="7092280" y="2276872"/>
            <a:ext cx="1656184" cy="707886"/>
          </a:xfrm>
          <a:prstGeom prst="rect">
            <a:avLst/>
          </a:prstGeom>
          <a:noFill/>
        </p:spPr>
        <p:txBody>
          <a:bodyPr wrap="square" rtlCol="0">
            <a:spAutoFit/>
          </a:bodyPr>
          <a:lstStyle/>
          <a:p>
            <a:pPr algn="ctr"/>
            <a:r>
              <a:rPr lang="pt-BR" sz="2000" dirty="0" smtClean="0">
                <a:solidFill>
                  <a:schemeClr val="bg1"/>
                </a:solidFill>
              </a:rPr>
              <a:t>2º </a:t>
            </a:r>
          </a:p>
          <a:p>
            <a:pPr algn="ctr"/>
            <a:r>
              <a:rPr lang="pt-BR" sz="2000" dirty="0" smtClean="0">
                <a:solidFill>
                  <a:schemeClr val="bg1"/>
                </a:solidFill>
              </a:rPr>
              <a:t>Movimento </a:t>
            </a:r>
            <a:endParaRPr lang="pt-BR" sz="2000" dirty="0">
              <a:solidFill>
                <a:schemeClr val="bg1"/>
              </a:solidFill>
            </a:endParaRPr>
          </a:p>
        </p:txBody>
      </p:sp>
      <p:sp>
        <p:nvSpPr>
          <p:cNvPr id="6" name="CaixaDeTexto 5"/>
          <p:cNvSpPr txBox="1"/>
          <p:nvPr/>
        </p:nvSpPr>
        <p:spPr>
          <a:xfrm>
            <a:off x="7092280" y="4593322"/>
            <a:ext cx="1656184" cy="400110"/>
          </a:xfrm>
          <a:prstGeom prst="rect">
            <a:avLst/>
          </a:prstGeom>
          <a:noFill/>
        </p:spPr>
        <p:txBody>
          <a:bodyPr wrap="square" rtlCol="0">
            <a:spAutoFit/>
          </a:bodyPr>
          <a:lstStyle/>
          <a:p>
            <a:pPr algn="ctr"/>
            <a:r>
              <a:rPr lang="pt-BR" sz="2000" dirty="0" smtClean="0">
                <a:solidFill>
                  <a:schemeClr val="bg1"/>
                </a:solidFill>
              </a:rPr>
              <a:t>SUBIR </a:t>
            </a:r>
            <a:endParaRPr lang="pt-BR" sz="20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graphicFrame>
        <p:nvGraphicFramePr>
          <p:cNvPr id="4" name="Espaço Reservado para Conteúdo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                    II O HINO</a:t>
            </a:r>
            <a:endParaRPr lang="pt-BR" dirty="0"/>
          </a:p>
        </p:txBody>
      </p:sp>
      <p:sp>
        <p:nvSpPr>
          <p:cNvPr id="3" name="Espaço Reservado para Conteúdo 2"/>
          <p:cNvSpPr>
            <a:spLocks noGrp="1"/>
          </p:cNvSpPr>
          <p:nvPr>
            <p:ph sz="quarter" idx="1"/>
          </p:nvPr>
        </p:nvSpPr>
        <p:spPr/>
        <p:txBody>
          <a:bodyPr>
            <a:normAutofit fontScale="92500"/>
          </a:bodyPr>
          <a:lstStyle/>
          <a:p>
            <a:pPr>
              <a:buNone/>
            </a:pPr>
            <a:r>
              <a:rPr lang="pt-BR" b="1" i="1" dirty="0" smtClean="0">
                <a:solidFill>
                  <a:schemeClr val="accent2">
                    <a:lumMod val="75000"/>
                  </a:schemeClr>
                </a:solidFill>
              </a:rPr>
              <a:t>ele, subsistindo em forma de Deus, </a:t>
            </a:r>
          </a:p>
          <a:p>
            <a:pPr>
              <a:buNone/>
            </a:pPr>
            <a:r>
              <a:rPr lang="pt-BR" b="1" i="1" dirty="0" smtClean="0">
                <a:solidFill>
                  <a:schemeClr val="accent2">
                    <a:lumMod val="75000"/>
                  </a:schemeClr>
                </a:solidFill>
              </a:rPr>
              <a:t>não julgou como usurpação o ser igual a Deus; </a:t>
            </a:r>
          </a:p>
          <a:p>
            <a:pPr>
              <a:buNone/>
            </a:pPr>
            <a:r>
              <a:rPr lang="pt-BR" b="1" i="1" dirty="0" smtClean="0">
                <a:solidFill>
                  <a:schemeClr val="accent2">
                    <a:lumMod val="75000"/>
                  </a:schemeClr>
                </a:solidFill>
              </a:rPr>
              <a:t>antes, a si mesmo se esvaziou, </a:t>
            </a:r>
          </a:p>
          <a:p>
            <a:pPr>
              <a:buNone/>
            </a:pPr>
            <a:r>
              <a:rPr lang="pt-BR" b="1" i="1" dirty="0" smtClean="0">
                <a:solidFill>
                  <a:schemeClr val="accent2">
                    <a:lumMod val="75000"/>
                  </a:schemeClr>
                </a:solidFill>
              </a:rPr>
              <a:t>assumindo a forma de servo, </a:t>
            </a:r>
          </a:p>
          <a:p>
            <a:pPr>
              <a:buNone/>
            </a:pPr>
            <a:r>
              <a:rPr lang="pt-BR" dirty="0" smtClean="0">
                <a:solidFill>
                  <a:schemeClr val="accent2">
                    <a:lumMod val="75000"/>
                  </a:schemeClr>
                </a:solidFill>
              </a:rPr>
              <a:t>	A primeira estrofe nos coloca diante de duas doutrinas fundamentais segundo a compressão do NT. </a:t>
            </a:r>
          </a:p>
          <a:p>
            <a:pPr marL="514350" indent="-514350">
              <a:buAutoNum type="arabicPeriod"/>
            </a:pPr>
            <a:r>
              <a:rPr lang="pt-BR" dirty="0" smtClean="0">
                <a:solidFill>
                  <a:schemeClr val="accent2">
                    <a:lumMod val="75000"/>
                  </a:schemeClr>
                </a:solidFill>
              </a:rPr>
              <a:t>A primeira é a da eternidade do Cristo, ou melhor, sua pré-existência. Ele existia com Deus. </a:t>
            </a:r>
          </a:p>
          <a:p>
            <a:pPr marL="514350" indent="-514350">
              <a:buAutoNum type="arabicPeriod"/>
            </a:pPr>
            <a:r>
              <a:rPr lang="pt-BR" dirty="0" smtClean="0">
                <a:solidFill>
                  <a:schemeClr val="accent2">
                    <a:lumMod val="75000"/>
                  </a:schemeClr>
                </a:solidFill>
              </a:rPr>
              <a:t>A segunda doutrina é justamente a do “autoesvaziamento” do Cristo. </a:t>
            </a:r>
            <a:endParaRPr lang="pt-BR" dirty="0">
              <a:solidFill>
                <a:schemeClr val="accent2">
                  <a:lumMod val="75000"/>
                </a:schemeClr>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34661"/>
            <a:ext cx="1616968" cy="1908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normAutofit fontScale="77500" lnSpcReduction="20000"/>
          </a:bodyPr>
          <a:lstStyle/>
          <a:p>
            <a:pPr>
              <a:buNone/>
            </a:pPr>
            <a:r>
              <a:rPr lang="pt-BR" b="1" i="1" dirty="0" smtClean="0">
                <a:solidFill>
                  <a:schemeClr val="accent2">
                    <a:lumMod val="75000"/>
                  </a:schemeClr>
                </a:solidFill>
              </a:rPr>
              <a:t>tornando-se em semelhança de homens; </a:t>
            </a:r>
          </a:p>
          <a:p>
            <a:pPr>
              <a:buNone/>
            </a:pPr>
            <a:r>
              <a:rPr lang="pt-BR" b="1" i="1" dirty="0" smtClean="0">
                <a:solidFill>
                  <a:schemeClr val="accent2">
                    <a:lumMod val="75000"/>
                  </a:schemeClr>
                </a:solidFill>
              </a:rPr>
              <a:t>e, reconhecido em figura humana, </a:t>
            </a:r>
          </a:p>
          <a:p>
            <a:pPr>
              <a:buNone/>
            </a:pPr>
            <a:r>
              <a:rPr lang="pt-BR" b="1" i="1" dirty="0" smtClean="0">
                <a:solidFill>
                  <a:schemeClr val="accent2">
                    <a:lumMod val="75000"/>
                  </a:schemeClr>
                </a:solidFill>
              </a:rPr>
              <a:t>a si mesmo se humilhou, </a:t>
            </a:r>
          </a:p>
          <a:p>
            <a:pPr>
              <a:buNone/>
            </a:pPr>
            <a:r>
              <a:rPr lang="pt-BR" b="1" i="1" dirty="0" smtClean="0">
                <a:solidFill>
                  <a:schemeClr val="accent2">
                    <a:lumMod val="75000"/>
                  </a:schemeClr>
                </a:solidFill>
              </a:rPr>
              <a:t>tornando-se obediente até à morte </a:t>
            </a:r>
          </a:p>
          <a:p>
            <a:pPr>
              <a:buNone/>
            </a:pPr>
            <a:r>
              <a:rPr lang="pt-BR" b="1" i="1" dirty="0" smtClean="0">
                <a:solidFill>
                  <a:schemeClr val="accent2">
                    <a:lumMod val="75000"/>
                  </a:schemeClr>
                </a:solidFill>
              </a:rPr>
              <a:t>(e morte de cruz).</a:t>
            </a:r>
          </a:p>
          <a:p>
            <a:pPr>
              <a:buNone/>
            </a:pPr>
            <a:endParaRPr lang="pt-BR" dirty="0" smtClean="0">
              <a:solidFill>
                <a:schemeClr val="accent2">
                  <a:lumMod val="75000"/>
                </a:schemeClr>
              </a:solidFill>
            </a:endParaRPr>
          </a:p>
          <a:p>
            <a:pPr>
              <a:buNone/>
            </a:pPr>
            <a:r>
              <a:rPr lang="pt-BR" dirty="0" smtClean="0">
                <a:solidFill>
                  <a:schemeClr val="accent2">
                    <a:lumMod val="75000"/>
                  </a:schemeClr>
                </a:solidFill>
              </a:rPr>
              <a:t>	A segunda estrofe aprofunda a imagem do servo. </a:t>
            </a:r>
          </a:p>
          <a:p>
            <a:pPr marL="514350" indent="-514350">
              <a:buAutoNum type="arabicPeriod"/>
            </a:pPr>
            <a:r>
              <a:rPr lang="pt-BR" dirty="0" smtClean="0">
                <a:solidFill>
                  <a:schemeClr val="accent2">
                    <a:lumMod val="75000"/>
                  </a:schemeClr>
                </a:solidFill>
              </a:rPr>
              <a:t>o </a:t>
            </a:r>
            <a:r>
              <a:rPr lang="pt-BR" i="1" dirty="0" smtClean="0">
                <a:solidFill>
                  <a:schemeClr val="accent2">
                    <a:lumMod val="75000"/>
                  </a:schemeClr>
                </a:solidFill>
              </a:rPr>
              <a:t>servo de Iahweh</a:t>
            </a:r>
            <a:r>
              <a:rPr lang="pt-BR" dirty="0" smtClean="0">
                <a:solidFill>
                  <a:schemeClr val="accent2">
                    <a:lumMod val="75000"/>
                  </a:schemeClr>
                </a:solidFill>
              </a:rPr>
              <a:t>. Torna-se ser humano completo. Completamente humano! E participa das limitações todas da condição humana. Ele se esvazia e se humilhou (abaixou). </a:t>
            </a:r>
          </a:p>
          <a:p>
            <a:pPr marL="514350" indent="-514350">
              <a:buAutoNum type="arabicPeriod"/>
            </a:pPr>
            <a:r>
              <a:rPr lang="pt-BR" dirty="0" smtClean="0">
                <a:solidFill>
                  <a:schemeClr val="accent2">
                    <a:lumMod val="75000"/>
                  </a:schemeClr>
                </a:solidFill>
              </a:rPr>
              <a:t>Não apenas a humildade de Jesus é ressaltada, mas também sua obediência. </a:t>
            </a:r>
          </a:p>
          <a:p>
            <a:pPr marL="514350" indent="-514350">
              <a:buAutoNum type="arabicPeriod"/>
            </a:pPr>
            <a:r>
              <a:rPr lang="pt-BR" dirty="0" smtClean="0">
                <a:solidFill>
                  <a:schemeClr val="accent2">
                    <a:lumMod val="75000"/>
                  </a:schemeClr>
                </a:solidFill>
              </a:rPr>
              <a:t>Sua obediência é levada às últimas consequências: a morte. </a:t>
            </a:r>
          </a:p>
          <a:p>
            <a:pPr marL="514350" indent="-514350">
              <a:buNone/>
            </a:pPr>
            <a:r>
              <a:rPr lang="pt-BR" dirty="0" smtClean="0">
                <a:solidFill>
                  <a:schemeClr val="accent2">
                    <a:lumMod val="75000"/>
                  </a:schemeClr>
                </a:solidFill>
              </a:rPr>
              <a:t>	[A morte por ele experimentada é “morte de cruz”. Morrer na cruz era símbolo de maldição e dor.]</a:t>
            </a:r>
            <a:endParaRPr lang="pt-BR" dirty="0">
              <a:solidFill>
                <a:schemeClr val="accent2">
                  <a:lumMod val="75000"/>
                </a:scheme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404664"/>
            <a:ext cx="244792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normAutofit fontScale="77500" lnSpcReduction="20000"/>
          </a:bodyPr>
          <a:lstStyle/>
          <a:p>
            <a:pPr>
              <a:buNone/>
            </a:pPr>
            <a:r>
              <a:rPr lang="pt-BR" sz="2200" b="1" i="1" dirty="0" smtClean="0">
                <a:solidFill>
                  <a:schemeClr val="accent2">
                    <a:lumMod val="75000"/>
                  </a:schemeClr>
                </a:solidFill>
              </a:rPr>
              <a:t>Pelo que também Deus o exaltou sobremaneira </a:t>
            </a:r>
          </a:p>
          <a:p>
            <a:pPr>
              <a:buNone/>
            </a:pPr>
            <a:r>
              <a:rPr lang="pt-BR" sz="2200" b="1" i="1" dirty="0" smtClean="0">
                <a:solidFill>
                  <a:schemeClr val="accent2">
                    <a:lumMod val="75000"/>
                  </a:schemeClr>
                </a:solidFill>
              </a:rPr>
              <a:t>e lhe deu o nome que está acima de todo nome, </a:t>
            </a:r>
          </a:p>
          <a:p>
            <a:pPr>
              <a:buNone/>
            </a:pPr>
            <a:r>
              <a:rPr lang="pt-BR" sz="2200" b="1" i="1" dirty="0" smtClean="0">
                <a:solidFill>
                  <a:schemeClr val="accent2">
                    <a:lumMod val="75000"/>
                  </a:schemeClr>
                </a:solidFill>
              </a:rPr>
              <a:t>para que ao nome de Jesus se dobre todo joelho, </a:t>
            </a:r>
          </a:p>
          <a:p>
            <a:pPr>
              <a:buNone/>
            </a:pPr>
            <a:r>
              <a:rPr lang="pt-BR" sz="2200" b="1" i="1" dirty="0" smtClean="0">
                <a:solidFill>
                  <a:schemeClr val="accent2">
                    <a:lumMod val="75000"/>
                  </a:schemeClr>
                </a:solidFill>
              </a:rPr>
              <a:t>(nos céus, na terra e debaixo da terra)</a:t>
            </a:r>
          </a:p>
          <a:p>
            <a:pPr>
              <a:buNone/>
            </a:pPr>
            <a:r>
              <a:rPr lang="pt-BR" sz="2200" b="1" i="1" dirty="0" smtClean="0">
                <a:solidFill>
                  <a:schemeClr val="accent2">
                    <a:lumMod val="75000"/>
                  </a:schemeClr>
                </a:solidFill>
              </a:rPr>
              <a:t>e toda língua confesse que Jesus Cristo é Senhor, </a:t>
            </a:r>
          </a:p>
          <a:p>
            <a:pPr>
              <a:buNone/>
            </a:pPr>
            <a:r>
              <a:rPr lang="pt-BR" sz="2200" b="1" i="1" dirty="0" smtClean="0">
                <a:solidFill>
                  <a:schemeClr val="accent2">
                    <a:lumMod val="75000"/>
                  </a:schemeClr>
                </a:solidFill>
              </a:rPr>
              <a:t>(para glória de Deus Pai).</a:t>
            </a:r>
          </a:p>
          <a:p>
            <a:pPr>
              <a:buNone/>
            </a:pPr>
            <a:endParaRPr lang="pt-BR" sz="2200" dirty="0" smtClean="0">
              <a:solidFill>
                <a:schemeClr val="accent2">
                  <a:lumMod val="75000"/>
                </a:schemeClr>
              </a:solidFill>
            </a:endParaRPr>
          </a:p>
          <a:p>
            <a:pPr>
              <a:buNone/>
            </a:pPr>
            <a:r>
              <a:rPr lang="pt-BR" sz="2400" dirty="0" smtClean="0"/>
              <a:t>	</a:t>
            </a:r>
            <a:r>
              <a:rPr lang="pt-BR" sz="2400" dirty="0" smtClean="0">
                <a:solidFill>
                  <a:schemeClr val="accent2">
                    <a:lumMod val="75000"/>
                  </a:schemeClr>
                </a:solidFill>
              </a:rPr>
              <a:t>Por Deus ele foi exaltado. </a:t>
            </a:r>
          </a:p>
          <a:p>
            <a:pPr marL="457200" indent="-457200">
              <a:buAutoNum type="arabicPeriod"/>
            </a:pPr>
            <a:r>
              <a:rPr lang="pt-BR" sz="2400" dirty="0" smtClean="0">
                <a:solidFill>
                  <a:schemeClr val="accent2">
                    <a:lumMod val="75000"/>
                  </a:schemeClr>
                </a:solidFill>
              </a:rPr>
              <a:t>Maior do que sua humilhação foi sua exaltação! </a:t>
            </a:r>
          </a:p>
          <a:p>
            <a:pPr marL="457200" indent="-457200">
              <a:buAutoNum type="arabicPeriod"/>
            </a:pPr>
            <a:r>
              <a:rPr lang="pt-BR" sz="2400" dirty="0" smtClean="0">
                <a:solidFill>
                  <a:schemeClr val="accent2">
                    <a:lumMod val="75000"/>
                  </a:schemeClr>
                </a:solidFill>
              </a:rPr>
              <a:t>O nome de Jesus está acima de todo nome. O nome, na tradição hebraica, invoca a pessoa, a identidade, o ser. Pode referir-se também ao seu “título”.</a:t>
            </a:r>
          </a:p>
          <a:p>
            <a:pPr marL="457200" indent="-457200">
              <a:buAutoNum type="arabicPeriod"/>
            </a:pPr>
            <a:r>
              <a:rPr lang="pt-BR" sz="2400" dirty="0" smtClean="0">
                <a:solidFill>
                  <a:schemeClr val="accent2">
                    <a:lumMod val="75000"/>
                  </a:schemeClr>
                </a:solidFill>
              </a:rPr>
              <a:t>E todo joelho se dobrará ao nome de Jesus. Além de sujeição pode também significar reconhecimento e adoração.</a:t>
            </a:r>
          </a:p>
          <a:p>
            <a:pPr marL="457200" indent="-457200">
              <a:buAutoNum type="arabicPeriod"/>
            </a:pPr>
            <a:r>
              <a:rPr lang="pt-BR" sz="2400" dirty="0" smtClean="0">
                <a:solidFill>
                  <a:schemeClr val="accent2">
                    <a:lumMod val="75000"/>
                  </a:schemeClr>
                </a:solidFill>
              </a:rPr>
              <a:t>Toda língua confessará que Jesus Cristo é o Senhor (</a:t>
            </a:r>
            <a:r>
              <a:rPr lang="pt-BR" sz="2400" i="1" dirty="0" err="1" smtClean="0">
                <a:solidFill>
                  <a:schemeClr val="accent2">
                    <a:lumMod val="75000"/>
                  </a:schemeClr>
                </a:solidFill>
              </a:rPr>
              <a:t>Kurios</a:t>
            </a:r>
            <a:r>
              <a:rPr lang="pt-BR" sz="2400" dirty="0" smtClean="0">
                <a:solidFill>
                  <a:schemeClr val="accent2">
                    <a:lumMod val="75000"/>
                  </a:schemeClr>
                </a:solidFill>
              </a:rPr>
              <a:t>). </a:t>
            </a:r>
          </a:p>
          <a:p>
            <a:pPr marL="457200" indent="-457200">
              <a:buNone/>
            </a:pPr>
            <a:r>
              <a:rPr lang="pt-BR" sz="2400" dirty="0" smtClean="0">
                <a:solidFill>
                  <a:schemeClr val="accent2">
                    <a:lumMod val="75000"/>
                  </a:schemeClr>
                </a:solidFill>
              </a:rPr>
              <a:t>	[A confissão será, segundo Paulo, para “glória de Deus Pai”. O próprio Deus é glorificado em Jesus]</a:t>
            </a:r>
            <a:endParaRPr lang="pt-BR" sz="2200" dirty="0" smtClean="0">
              <a:solidFill>
                <a:schemeClr val="accent2">
                  <a:lumMod val="75000"/>
                </a:schemeClr>
              </a:solidFill>
            </a:endParaRPr>
          </a:p>
          <a:p>
            <a:pPr>
              <a:buNone/>
            </a:pPr>
            <a:endParaRPr lang="pt-BR" sz="22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476375"/>
            <a:ext cx="234315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II O HINO</a:t>
            </a:r>
            <a:endParaRPr lang="pt-BR" dirty="0"/>
          </a:p>
        </p:txBody>
      </p:sp>
      <p:sp>
        <p:nvSpPr>
          <p:cNvPr id="3" name="Espaço Reservado para Conteúdo 2"/>
          <p:cNvSpPr>
            <a:spLocks noGrp="1"/>
          </p:cNvSpPr>
          <p:nvPr>
            <p:ph sz="quarter" idx="1"/>
          </p:nvPr>
        </p:nvSpPr>
        <p:spPr/>
        <p:txBody>
          <a:bodyPr/>
          <a:lstStyle/>
          <a:p>
            <a:pPr algn="ctr">
              <a:buNone/>
            </a:pPr>
            <a:endParaRPr lang="pt-BR" dirty="0" smtClean="0"/>
          </a:p>
          <a:p>
            <a:pPr algn="ctr">
              <a:buNone/>
            </a:pPr>
            <a:r>
              <a:rPr lang="pt-BR" sz="4000" dirty="0" smtClean="0">
                <a:solidFill>
                  <a:schemeClr val="accent2">
                    <a:lumMod val="75000"/>
                  </a:schemeClr>
                </a:solidFill>
              </a:rPr>
              <a:t>JESUS CRISTO É O SENHOR!</a:t>
            </a:r>
          </a:p>
          <a:p>
            <a:pPr algn="ctr">
              <a:buNone/>
            </a:pPr>
            <a:endParaRPr lang="pt-BR" sz="4000" dirty="0">
              <a:solidFill>
                <a:schemeClr val="accent2">
                  <a:lumMod val="75000"/>
                </a:schemeClr>
              </a:solidFill>
            </a:endParaRPr>
          </a:p>
          <a:p>
            <a:pPr algn="ctr">
              <a:buNone/>
            </a:pPr>
            <a:endParaRPr lang="pt-BR" sz="4000" dirty="0" smtClean="0">
              <a:solidFill>
                <a:schemeClr val="accent2">
                  <a:lumMod val="75000"/>
                </a:schemeClr>
              </a:solidFill>
            </a:endParaRPr>
          </a:p>
          <a:p>
            <a:pPr algn="ctr">
              <a:buNone/>
            </a:pPr>
            <a:endParaRPr lang="pt-BR" sz="4000" dirty="0" smtClean="0">
              <a:solidFill>
                <a:schemeClr val="accent2">
                  <a:lumMod val="75000"/>
                </a:schemeClr>
              </a:solidFill>
            </a:endParaRPr>
          </a:p>
          <a:p>
            <a:pPr algn="ctr">
              <a:buNone/>
            </a:pPr>
            <a:r>
              <a:rPr lang="pt-BR" sz="4000" dirty="0" smtClean="0">
                <a:solidFill>
                  <a:schemeClr val="accent2">
                    <a:lumMod val="75000"/>
                  </a:schemeClr>
                </a:solidFill>
              </a:rPr>
              <a:t>PARA GLÓRIA DE DEUS PAI!</a:t>
            </a:r>
            <a:endParaRPr lang="pt-BR" sz="4000" dirty="0">
              <a:solidFill>
                <a:schemeClr val="accent2">
                  <a:lumMod val="75000"/>
                </a:schemeClr>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924944"/>
            <a:ext cx="24955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p:txBody>
          <a:bodyPr>
            <a:normAutofit/>
          </a:bodyPr>
          <a:lstStyle/>
          <a:p>
            <a:pPr algn="just">
              <a:buNone/>
            </a:pPr>
            <a:r>
              <a:rPr lang="pt-BR" dirty="0" smtClean="0">
                <a:solidFill>
                  <a:schemeClr val="accent2">
                    <a:lumMod val="75000"/>
                  </a:schemeClr>
                </a:solidFill>
              </a:rPr>
              <a:t>	Por que Paulo cita esse hino? Acredito que já tenhamos luz pelo que foi exposto até aqui! </a:t>
            </a:r>
          </a:p>
          <a:p>
            <a:pPr algn="just">
              <a:buNone/>
            </a:pPr>
            <a:r>
              <a:rPr lang="pt-BR" dirty="0" smtClean="0"/>
              <a:t>	</a:t>
            </a:r>
          </a:p>
          <a:p>
            <a:pPr algn="just">
              <a:buNone/>
            </a:pPr>
            <a:r>
              <a:rPr lang="pt-BR" dirty="0" smtClean="0">
                <a:solidFill>
                  <a:schemeClr val="accent2">
                    <a:lumMod val="75000"/>
                  </a:schemeClr>
                </a:solidFill>
              </a:rPr>
              <a:t>	De que forma a citação desse hino contribui para resolver conflitos na comunidade?</a:t>
            </a:r>
            <a:endParaRPr lang="pt-BR" dirty="0">
              <a:solidFill>
                <a:schemeClr val="accent2">
                  <a:lumMod val="75000"/>
                </a:schemeClr>
              </a:solidFill>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158" y="4149080"/>
            <a:ext cx="2592288" cy="2075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p:cNvSpPr>
            <a:spLocks noGrp="1"/>
          </p:cNvSpPr>
          <p:nvPr>
            <p:ph type="body" idx="1"/>
          </p:nvPr>
        </p:nvSpPr>
        <p:spPr>
          <a:effectLst/>
        </p:spPr>
        <p:txBody>
          <a:bodyPr/>
          <a:lstStyle/>
          <a:p>
            <a:r>
              <a:rPr lang="pt-BR" sz="3000" i="1" dirty="0" smtClean="0">
                <a:solidFill>
                  <a:schemeClr val="accent2">
                    <a:lumMod val="75000"/>
                  </a:schemeClr>
                </a:solidFill>
              </a:rPr>
              <a:t>ADÃO</a:t>
            </a:r>
            <a:endParaRPr lang="pt-BR" sz="3000" i="1" dirty="0">
              <a:solidFill>
                <a:schemeClr val="accent2">
                  <a:lumMod val="75000"/>
                </a:schemeClr>
              </a:solidFill>
            </a:endParaRPr>
          </a:p>
        </p:txBody>
      </p:sp>
      <p:sp>
        <p:nvSpPr>
          <p:cNvPr id="7" name="Espaço Reservado para Texto 6"/>
          <p:cNvSpPr>
            <a:spLocks noGrp="1"/>
          </p:cNvSpPr>
          <p:nvPr>
            <p:ph type="body" sz="half" idx="3"/>
          </p:nvPr>
        </p:nvSpPr>
        <p:spPr>
          <a:effectLst/>
        </p:spPr>
        <p:txBody>
          <a:bodyPr/>
          <a:lstStyle/>
          <a:p>
            <a:r>
              <a:rPr lang="pt-BR" sz="3000" i="1" dirty="0" smtClean="0">
                <a:solidFill>
                  <a:schemeClr val="accent2">
                    <a:lumMod val="75000"/>
                  </a:schemeClr>
                </a:solidFill>
              </a:rPr>
              <a:t>CRISTO</a:t>
            </a:r>
            <a:endParaRPr lang="pt-BR" sz="3000" i="1" dirty="0">
              <a:solidFill>
                <a:schemeClr val="accent2">
                  <a:lumMod val="75000"/>
                </a:schemeClr>
              </a:solidFill>
            </a:endParaRPr>
          </a:p>
        </p:txBody>
      </p:sp>
      <p:sp>
        <p:nvSpPr>
          <p:cNvPr id="6" name="Espaço Reservado para Conteúdo 5"/>
          <p:cNvSpPr>
            <a:spLocks noGrp="1"/>
          </p:cNvSpPr>
          <p:nvPr>
            <p:ph sz="quarter" idx="2"/>
          </p:nvPr>
        </p:nvSpPr>
        <p:spPr/>
        <p:txBody>
          <a:bodyPr/>
          <a:lstStyle/>
          <a:p>
            <a:r>
              <a:rPr lang="pt-BR" dirty="0" smtClean="0">
                <a:solidFill>
                  <a:schemeClr val="accent2">
                    <a:lumMod val="75000"/>
                  </a:schemeClr>
                </a:solidFill>
              </a:rPr>
              <a:t>Criado à imagem e semelhança de Deus,</a:t>
            </a:r>
          </a:p>
          <a:p>
            <a:r>
              <a:rPr lang="pt-BR" dirty="0" smtClean="0">
                <a:solidFill>
                  <a:schemeClr val="accent2">
                    <a:lumMod val="75000"/>
                  </a:schemeClr>
                </a:solidFill>
              </a:rPr>
              <a:t>Intenção de roubar a igualdade de Deus,</a:t>
            </a:r>
          </a:p>
          <a:p>
            <a:r>
              <a:rPr lang="pt-BR" dirty="0" smtClean="0">
                <a:solidFill>
                  <a:schemeClr val="accent2">
                    <a:lumMod val="75000"/>
                  </a:schemeClr>
                </a:solidFill>
              </a:rPr>
              <a:t>Adão desobedece e morre.</a:t>
            </a:r>
            <a:endParaRPr lang="pt-BR" dirty="0">
              <a:solidFill>
                <a:schemeClr val="accent2">
                  <a:lumMod val="75000"/>
                </a:schemeClr>
              </a:solidFill>
            </a:endParaRPr>
          </a:p>
        </p:txBody>
      </p:sp>
      <p:sp>
        <p:nvSpPr>
          <p:cNvPr id="8" name="Espaço Reservado para Conteúdo 7"/>
          <p:cNvSpPr>
            <a:spLocks noGrp="1"/>
          </p:cNvSpPr>
          <p:nvPr>
            <p:ph sz="quarter" idx="4"/>
          </p:nvPr>
        </p:nvSpPr>
        <p:spPr/>
        <p:txBody>
          <a:bodyPr/>
          <a:lstStyle/>
          <a:p>
            <a:r>
              <a:rPr lang="pt-BR" dirty="0" smtClean="0">
                <a:solidFill>
                  <a:schemeClr val="accent2">
                    <a:lumMod val="75000"/>
                  </a:schemeClr>
                </a:solidFill>
              </a:rPr>
              <a:t>Não se prendeu ao fato de ser Deus,</a:t>
            </a:r>
          </a:p>
          <a:p>
            <a:r>
              <a:rPr lang="pt-BR" dirty="0" smtClean="0">
                <a:solidFill>
                  <a:schemeClr val="accent2">
                    <a:lumMod val="75000"/>
                  </a:schemeClr>
                </a:solidFill>
              </a:rPr>
              <a:t>Esvaziou-se completamente,</a:t>
            </a:r>
          </a:p>
          <a:p>
            <a:r>
              <a:rPr lang="pt-BR" dirty="0" smtClean="0">
                <a:solidFill>
                  <a:schemeClr val="accent2">
                    <a:lumMod val="75000"/>
                  </a:schemeClr>
                </a:solidFill>
              </a:rPr>
              <a:t>Obedece e vive!</a:t>
            </a:r>
            <a:endParaRPr lang="pt-BR" dirty="0">
              <a:solidFill>
                <a:schemeClr val="accent2">
                  <a:lumMod val="75000"/>
                </a:schemeClr>
              </a:solidFill>
            </a:endParaRPr>
          </a:p>
        </p:txBody>
      </p:sp>
      <p:sp>
        <p:nvSpPr>
          <p:cNvPr id="4" name="Título 3"/>
          <p:cNvSpPr>
            <a:spLocks noGrp="1"/>
          </p:cNvSpPr>
          <p:nvPr>
            <p:ph type="title"/>
          </p:nvPr>
        </p:nvSpPr>
        <p:spPr/>
        <p:txBody>
          <a:bodyPr>
            <a:normAutofit fontScale="90000"/>
          </a:bodyPr>
          <a:lstStyle/>
          <a:p>
            <a:pPr algn="just"/>
            <a:r>
              <a:rPr lang="pt-BR" dirty="0" smtClean="0"/>
              <a:t>III LIÇÕES DO HINO EXTRAÍDAS POR PAULO</a:t>
            </a:r>
            <a:endParaRPr lang="pt-BR"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endParaRPr lang="pt-BR" dirty="0"/>
          </a:p>
        </p:txBody>
      </p:sp>
      <p:sp>
        <p:nvSpPr>
          <p:cNvPr id="8" name="Espaço Reservado para Conteúdo 7"/>
          <p:cNvSpPr>
            <a:spLocks noGrp="1"/>
          </p:cNvSpPr>
          <p:nvPr>
            <p:ph sz="half" idx="1"/>
          </p:nvPr>
        </p:nvSpPr>
        <p:spPr>
          <a:xfrm>
            <a:off x="179512" y="1371600"/>
            <a:ext cx="4392488" cy="5009728"/>
          </a:xfrm>
        </p:spPr>
        <p:txBody>
          <a:bodyPr>
            <a:noAutofit/>
          </a:bodyPr>
          <a:lstStyle/>
          <a:p>
            <a:pPr>
              <a:buNone/>
            </a:pPr>
            <a:r>
              <a:rPr lang="pt-BR" sz="2050" dirty="0" smtClean="0">
                <a:solidFill>
                  <a:schemeClr val="accent2">
                    <a:lumMod val="75000"/>
                  </a:schemeClr>
                </a:solidFill>
              </a:rPr>
              <a:t>	Extraindo conclusões da aproximação entre Adão e Cristo José Prado diz: </a:t>
            </a:r>
          </a:p>
          <a:p>
            <a:pPr>
              <a:buNone/>
            </a:pPr>
            <a:r>
              <a:rPr lang="pt-BR" sz="2050" dirty="0" smtClean="0">
                <a:solidFill>
                  <a:schemeClr val="accent2">
                    <a:lumMod val="75000"/>
                  </a:schemeClr>
                </a:solidFill>
              </a:rPr>
              <a:t>	“Adão, que somos todos nós, quer roubar a igualdade com Deus. Quer alcançar a vida através do furto e da desobediência. Quer tonar-se absoluto, ser o fim em si mesmo, os outros a seu serviço. Quer experimentar o gosto de ser o ‘sabe tudo’, conhecedor do bem e do mal. Em vez da vida ele traz a morte, em vez de felicidade, destrói o paraíso. Talvez a competição,</a:t>
            </a:r>
            <a:endParaRPr lang="pt-BR" sz="2050" dirty="0">
              <a:solidFill>
                <a:schemeClr val="accent2">
                  <a:lumMod val="75000"/>
                </a:schemeClr>
              </a:solidFill>
            </a:endParaRPr>
          </a:p>
        </p:txBody>
      </p:sp>
      <p:sp>
        <p:nvSpPr>
          <p:cNvPr id="9" name="Espaço Reservado para Conteúdo 8"/>
          <p:cNvSpPr>
            <a:spLocks noGrp="1"/>
          </p:cNvSpPr>
          <p:nvPr>
            <p:ph sz="half" idx="2"/>
          </p:nvPr>
        </p:nvSpPr>
        <p:spPr>
          <a:xfrm>
            <a:off x="4800600" y="1371600"/>
            <a:ext cx="4163888" cy="4937720"/>
          </a:xfrm>
        </p:spPr>
        <p:txBody>
          <a:bodyPr>
            <a:noAutofit/>
          </a:bodyPr>
          <a:lstStyle/>
          <a:p>
            <a:pPr>
              <a:buNone/>
            </a:pPr>
            <a:r>
              <a:rPr lang="pt-BR" sz="2050" dirty="0" smtClean="0">
                <a:solidFill>
                  <a:schemeClr val="accent2">
                    <a:lumMod val="75000"/>
                  </a:schemeClr>
                </a:solidFill>
              </a:rPr>
              <a:t>	a insensibilidade, o desrespeito ao outro, a opressão, o esbanjamento e o luxo assentados sobre a fome e a miséria, o poder das minorias sustentado por sistemas de domesticação, de manipulação e de castração da consciência da maioria. Traz o privilégio e a escravidão, enfim. </a:t>
            </a:r>
          </a:p>
          <a:p>
            <a:pPr>
              <a:buNone/>
            </a:pPr>
            <a:r>
              <a:rPr lang="pt-BR" sz="2050" dirty="0" smtClean="0">
                <a:solidFill>
                  <a:schemeClr val="accent2">
                    <a:lumMod val="75000"/>
                  </a:schemeClr>
                </a:solidFill>
              </a:rPr>
              <a:t>	Do outro lado está ‘o caminho que Jesus nos indicou para ser um povo feliz e libertado’. Esse caminho não é por cima. Não se</a:t>
            </a:r>
            <a:endParaRPr lang="pt-BR" sz="2050" dirty="0">
              <a:solidFill>
                <a:schemeClr val="accent2">
                  <a:lumMod val="75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endParaRPr lang="pt-BR" dirty="0"/>
          </a:p>
        </p:txBody>
      </p:sp>
      <p:sp>
        <p:nvSpPr>
          <p:cNvPr id="8" name="Espaço Reservado para Conteúdo 7"/>
          <p:cNvSpPr>
            <a:spLocks noGrp="1"/>
          </p:cNvSpPr>
          <p:nvPr>
            <p:ph sz="half" idx="1"/>
          </p:nvPr>
        </p:nvSpPr>
        <p:spPr>
          <a:xfrm>
            <a:off x="179512" y="1371600"/>
            <a:ext cx="4392488" cy="4937720"/>
          </a:xfrm>
        </p:spPr>
        <p:txBody>
          <a:bodyPr>
            <a:noAutofit/>
          </a:bodyPr>
          <a:lstStyle/>
          <a:p>
            <a:pPr>
              <a:buNone/>
            </a:pPr>
            <a:r>
              <a:rPr lang="pt-BR" sz="2050" dirty="0" smtClean="0">
                <a:solidFill>
                  <a:schemeClr val="accent2">
                    <a:lumMod val="75000"/>
                  </a:schemeClr>
                </a:solidFill>
              </a:rPr>
              <a:t>	encontra no topo da pirâmide, não é entrando no jogo da competição e disputa de poder. A comunidade onde se disputa poder está morta ou no caminho da morte. A saída é por baixo, pela base da pirâmide. Não é através do poder, do mandar sem precisar obedecer. Está no ‘tornar-se obediente até à morte’. Não está no lugar mais alto do pódio, no ponto mais brilhante e glorioso. Está na situação vergonhosa de um marginal condenado à morte”. </a:t>
            </a:r>
            <a:endParaRPr lang="pt-BR" sz="2050" dirty="0">
              <a:solidFill>
                <a:schemeClr val="accent2">
                  <a:lumMod val="75000"/>
                </a:schemeClr>
              </a:solidFill>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222" y="141277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382" y="4005064"/>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p:cNvSpPr>
            <a:spLocks noGrp="1"/>
          </p:cNvSpPr>
          <p:nvPr>
            <p:ph type="body" idx="1"/>
          </p:nvPr>
        </p:nvSpPr>
        <p:spPr>
          <a:effectLst/>
        </p:spPr>
        <p:txBody>
          <a:bodyPr/>
          <a:lstStyle/>
          <a:p>
            <a:r>
              <a:rPr lang="pt-BR" sz="2400" i="1" dirty="0">
                <a:solidFill>
                  <a:schemeClr val="accent2">
                    <a:lumMod val="75000"/>
                  </a:schemeClr>
                </a:solidFill>
              </a:rPr>
              <a:t>PROFECIA AO REI DA </a:t>
            </a:r>
            <a:r>
              <a:rPr lang="pt-BR" sz="2400" i="1" dirty="0" smtClean="0">
                <a:solidFill>
                  <a:schemeClr val="accent2">
                    <a:lumMod val="75000"/>
                  </a:schemeClr>
                </a:solidFill>
              </a:rPr>
              <a:t>BABILÔNIA</a:t>
            </a:r>
            <a:endParaRPr lang="pt-BR" sz="2400" i="1" dirty="0">
              <a:solidFill>
                <a:schemeClr val="accent2">
                  <a:lumMod val="75000"/>
                </a:schemeClr>
              </a:solidFill>
            </a:endParaRPr>
          </a:p>
        </p:txBody>
      </p:sp>
      <p:sp>
        <p:nvSpPr>
          <p:cNvPr id="7" name="Espaço Reservado para Texto 6"/>
          <p:cNvSpPr>
            <a:spLocks noGrp="1"/>
          </p:cNvSpPr>
          <p:nvPr>
            <p:ph type="body" sz="half" idx="3"/>
          </p:nvPr>
        </p:nvSpPr>
        <p:spPr>
          <a:xfrm>
            <a:off x="4778697" y="1524000"/>
            <a:ext cx="4041775" cy="731520"/>
          </a:xfrm>
          <a:effectLst/>
        </p:spPr>
        <p:txBody>
          <a:bodyPr>
            <a:noAutofit/>
          </a:bodyPr>
          <a:lstStyle/>
          <a:p>
            <a:r>
              <a:rPr lang="pt-BR" sz="2400" i="1" dirty="0" smtClean="0">
                <a:solidFill>
                  <a:schemeClr val="accent2">
                    <a:lumMod val="75000"/>
                  </a:schemeClr>
                </a:solidFill>
              </a:rPr>
              <a:t>LAMENTAÇÃO SOBRE O REI DE TIRO</a:t>
            </a:r>
            <a:endParaRPr lang="pt-BR" dirty="0"/>
          </a:p>
        </p:txBody>
      </p:sp>
      <p:sp>
        <p:nvSpPr>
          <p:cNvPr id="6" name="Espaço Reservado para Conteúdo 5"/>
          <p:cNvSpPr>
            <a:spLocks noGrp="1"/>
          </p:cNvSpPr>
          <p:nvPr>
            <p:ph sz="quarter" idx="2"/>
          </p:nvPr>
        </p:nvSpPr>
        <p:spPr>
          <a:xfrm>
            <a:off x="107504" y="2490916"/>
            <a:ext cx="3537592" cy="3818404"/>
          </a:xfrm>
        </p:spPr>
        <p:txBody>
          <a:bodyPr>
            <a:normAutofit fontScale="62500" lnSpcReduction="20000"/>
          </a:bodyPr>
          <a:lstStyle/>
          <a:p>
            <a:pPr algn="just">
              <a:buNone/>
            </a:pPr>
            <a:r>
              <a:rPr lang="pt-BR" sz="2800" i="1" dirty="0" smtClean="0">
                <a:solidFill>
                  <a:schemeClr val="accent2">
                    <a:lumMod val="75000"/>
                  </a:schemeClr>
                </a:solidFill>
              </a:rPr>
              <a:t>	Como caíste do céu, ó estrela da manhã, filho da alva! Como foste lançado por terra, tu que debilitavas as nações! Tu dizias no teu coração: Eu subirei ao céu; acima das estrelas de Deus exaltarei o meu trono e no monte da congregação me assentarei, nas extremidades do Norte; subirei acima das mais altas nuvens e serei semelhante ao Altíssimo. Contudo, serás precipitado para o reino dos mortos, no mais profundo do abismo</a:t>
            </a:r>
          </a:p>
          <a:p>
            <a:pPr>
              <a:buNone/>
            </a:pPr>
            <a:endParaRPr lang="pt-BR" dirty="0"/>
          </a:p>
        </p:txBody>
      </p:sp>
      <p:sp>
        <p:nvSpPr>
          <p:cNvPr id="8" name="Espaço Reservado para Conteúdo 7"/>
          <p:cNvSpPr>
            <a:spLocks noGrp="1"/>
          </p:cNvSpPr>
          <p:nvPr>
            <p:ph sz="quarter" idx="4"/>
          </p:nvPr>
        </p:nvSpPr>
        <p:spPr>
          <a:xfrm>
            <a:off x="4283968" y="2348880"/>
            <a:ext cx="4680520" cy="4104455"/>
          </a:xfrm>
        </p:spPr>
        <p:txBody>
          <a:bodyPr>
            <a:normAutofit fontScale="47500" lnSpcReduction="20000"/>
          </a:bodyPr>
          <a:lstStyle/>
          <a:p>
            <a:pPr algn="just">
              <a:buNone/>
            </a:pPr>
            <a:r>
              <a:rPr lang="pt-BR" sz="2800" i="1" dirty="0" smtClean="0">
                <a:solidFill>
                  <a:schemeClr val="accent2">
                    <a:lumMod val="75000"/>
                  </a:schemeClr>
                </a:solidFill>
              </a:rPr>
              <a:t>	</a:t>
            </a:r>
            <a:r>
              <a:rPr lang="pt-BR" sz="3200" i="1" dirty="0" smtClean="0">
                <a:solidFill>
                  <a:schemeClr val="accent2">
                    <a:lumMod val="75000"/>
                  </a:schemeClr>
                </a:solidFill>
              </a:rPr>
              <a:t>Assim diz o </a:t>
            </a:r>
            <a:r>
              <a:rPr lang="pt-BR" sz="3200" i="1" cap="small" dirty="0" smtClean="0">
                <a:solidFill>
                  <a:schemeClr val="accent2">
                    <a:lumMod val="75000"/>
                  </a:schemeClr>
                </a:solidFill>
              </a:rPr>
              <a:t>Senhor</a:t>
            </a:r>
            <a:r>
              <a:rPr lang="pt-BR" sz="3200" i="1" dirty="0" smtClean="0">
                <a:solidFill>
                  <a:schemeClr val="accent2">
                    <a:lumMod val="75000"/>
                  </a:schemeClr>
                </a:solidFill>
              </a:rPr>
              <a:t> Deus: Tu és o sinete da perfeição, cheio de sabedoria e formosura. Estavas no Éden, jardim de Deus; de todas as pedras preciosas te cobrias: o </a:t>
            </a:r>
            <a:r>
              <a:rPr lang="pt-BR" sz="3200" i="1" dirty="0" err="1" smtClean="0">
                <a:solidFill>
                  <a:schemeClr val="accent2">
                    <a:lumMod val="75000"/>
                  </a:schemeClr>
                </a:solidFill>
              </a:rPr>
              <a:t>sárdio</a:t>
            </a:r>
            <a:r>
              <a:rPr lang="pt-BR" sz="3200" i="1" dirty="0" smtClean="0">
                <a:solidFill>
                  <a:schemeClr val="accent2">
                    <a:lumMod val="75000"/>
                  </a:schemeClr>
                </a:solidFill>
              </a:rPr>
              <a:t>, o topázio, o diamante, o berilo, o ônix, o jaspe, a safira, o carbúnculo e a esmeralda; de ouro se te fizeram os engastes e os ornamentos; no dia em que foste criado, foram eles preparados. Tu eras querubim da guarda ungido, e te estabeleci; permanecias no monte santo de Deus, no brilho das pedras andavas. Perfeito eras nos teus caminhos, desde o dia em que foste criado até que se achou iniqüidade em ti. Na multiplicação do teu comércio, se encheu o teu interior de violência, e pecaste; pelo que te lançarei, profanado, fora do monte de Deus e te farei perecer, ó querubim da guarda, em meio ao brilho das pedras. Elevou-se o teu coração por causa da tua formosura, corrompeste a tua sabedoria por causa do teu resplendor; lancei-te por terra, diante dos reis te pus, para que te contemplem.</a:t>
            </a:r>
            <a:endParaRPr lang="pt-BR" sz="3200" i="1" dirty="0" smtClean="0"/>
          </a:p>
        </p:txBody>
      </p:sp>
      <p:sp>
        <p:nvSpPr>
          <p:cNvPr id="4" name="Título 3"/>
          <p:cNvSpPr>
            <a:spLocks noGrp="1"/>
          </p:cNvSpPr>
          <p:nvPr>
            <p:ph type="title"/>
          </p:nvPr>
        </p:nvSpPr>
        <p:spPr/>
        <p:txBody>
          <a:bodyPr>
            <a:normAutofit fontScale="90000"/>
          </a:bodyPr>
          <a:lstStyle/>
          <a:p>
            <a:r>
              <a:rPr lang="pt-BR" dirty="0" smtClean="0"/>
              <a:t>III LIÇÕES DO HINO EXTRAÍDAS POR PAULO</a:t>
            </a:r>
            <a:endParaRPr lang="pt-BR"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a:xfrm>
            <a:off x="0" y="1268760"/>
            <a:ext cx="8964488" cy="4830288"/>
          </a:xfrm>
        </p:spPr>
        <p:txBody>
          <a:bodyPr>
            <a:noAutofit/>
          </a:bodyPr>
          <a:lstStyle/>
          <a:p>
            <a:pPr algn="just">
              <a:buNone/>
            </a:pPr>
            <a:r>
              <a:rPr lang="pt-BR" sz="2150" b="1" dirty="0" smtClean="0"/>
              <a:t>	</a:t>
            </a:r>
            <a:r>
              <a:rPr lang="pt-BR" sz="2150" b="1" i="1" dirty="0" smtClean="0">
                <a:solidFill>
                  <a:schemeClr val="accent2">
                    <a:lumMod val="75000"/>
                  </a:schemeClr>
                </a:solidFill>
              </a:rPr>
              <a:t>Assim, pois, amados meus, como sempre obedecestes, não só na minha presença, porém, muito mais agora, na minha ausência, desenvolvei a vossa salvação com temor e tremor; porque Deus é quem efetua em vós tanto o querer como o realizar, segundo a sua boa vontade. Fazei tudo sem murmurações nem contendas, para que vos torneis irrepreensíveis e sinceros, filhos de Deus inculpáveis no meio de uma geração pervertida e corrupta, na qual resplandeceis como luzeiros no mundo, preservando a palavra da vida, para que, no Dia de Cristo, eu me glorie de que não corri em vão, nem me esforcei inutilmente. Entretanto, mesmo que seja eu oferecido por libação sobre o sacrifício e serviço da vossa fé, alegro-me e, com todos vós, me congratulo. Assim, vós também, pela mesma razão, alegrai-vos e congratulai-vos comigo.</a:t>
            </a:r>
            <a:endParaRPr lang="pt-BR" sz="2150" i="1" dirty="0" smtClean="0">
              <a:solidFill>
                <a:schemeClr val="accent2">
                  <a:lumMod val="75000"/>
                </a:schemeClr>
              </a:solidFill>
            </a:endParaRPr>
          </a:p>
          <a:p>
            <a:pPr>
              <a:buNone/>
            </a:pPr>
            <a:endParaRPr lang="pt-BR" sz="215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a:xfrm>
            <a:off x="301752" y="1305272"/>
            <a:ext cx="8503920" cy="4572000"/>
          </a:xfrm>
        </p:spPr>
        <p:txBody>
          <a:bodyPr>
            <a:normAutofit/>
          </a:bodyPr>
          <a:lstStyle/>
          <a:p>
            <a:pPr algn="just">
              <a:buNone/>
            </a:pPr>
            <a:r>
              <a:rPr lang="pt-BR" b="1" dirty="0" smtClean="0"/>
              <a:t>	</a:t>
            </a:r>
            <a:r>
              <a:rPr lang="pt-BR" sz="1500" b="1" i="1" dirty="0" smtClean="0">
                <a:solidFill>
                  <a:schemeClr val="accent2">
                    <a:lumMod val="75000"/>
                  </a:schemeClr>
                </a:solidFill>
              </a:rPr>
              <a:t>Assim, pois, amados meus, como sempre obedecestes, não só na minha presença, porém, muito mais agora, na minha ausência, desenvolvei a vossa salvação com temor e tremor; porque Deus é quem efetua em vós tanto o querer como o realizar, segundo a sua boa vontade. Fazei tudo sem murmurações nem contendas, para que vos torneis irrepreensíveis e sinceros, filhos de Deus inculpáveis no meio de uma geração pervertida e corrupta, na qual resplandeceis como luzeiros no mundo, preservando a palavra da vida, para que, no Dia de Cristo, eu me glorie de que não corri em vão, nem me esforcei inutilmente. Entretanto, mesmo que seja eu oferecido por libação sobre o sacrifício e serviço da vossa fé, alegro-me e, com todos vós, me congratulo. Assim, vós também, pela mesma razão, alegrai-vos e congratulai-vos comigo.</a:t>
            </a:r>
          </a:p>
          <a:p>
            <a:pPr algn="just">
              <a:buNone/>
            </a:pPr>
            <a:endParaRPr lang="pt-BR" sz="1500" b="1" i="1" dirty="0" smtClean="0">
              <a:solidFill>
                <a:schemeClr val="accent2">
                  <a:lumMod val="75000"/>
                </a:schemeClr>
              </a:solidFill>
            </a:endParaRPr>
          </a:p>
          <a:p>
            <a:pPr marL="457200" indent="-457200" algn="just">
              <a:buFont typeface="+mj-lt"/>
              <a:buAutoNum type="arabicPeriod"/>
            </a:pPr>
            <a:r>
              <a:rPr lang="pt-BR" sz="2400" dirty="0" smtClean="0">
                <a:solidFill>
                  <a:schemeClr val="accent2">
                    <a:lumMod val="75000"/>
                  </a:schemeClr>
                </a:solidFill>
              </a:rPr>
              <a:t>Que a comunidade permaneça obediente ao evangelho.</a:t>
            </a:r>
          </a:p>
          <a:p>
            <a:pPr marL="457200" indent="-457200" algn="just">
              <a:buFont typeface="+mj-lt"/>
              <a:buAutoNum type="arabicPeriod"/>
            </a:pPr>
            <a:r>
              <a:rPr lang="pt-BR" sz="2400" dirty="0" smtClean="0">
                <a:solidFill>
                  <a:schemeClr val="accent2">
                    <a:lumMod val="75000"/>
                  </a:schemeClr>
                </a:solidFill>
              </a:rPr>
              <a:t>A certeza de que Deus é fiel!</a:t>
            </a:r>
          </a:p>
          <a:p>
            <a:pPr>
              <a:buNone/>
            </a:pPr>
            <a:endParaRPr lang="pt-BR"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797152"/>
            <a:ext cx="1732445" cy="1732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p:txBody>
          <a:bodyPr/>
          <a:lstStyle/>
          <a:p>
            <a:pPr>
              <a:buNone/>
            </a:pPr>
            <a:r>
              <a:rPr lang="pt-BR" dirty="0" smtClean="0">
                <a:solidFill>
                  <a:schemeClr val="accent2">
                    <a:lumMod val="75000"/>
                  </a:schemeClr>
                </a:solidFill>
              </a:rPr>
              <a:t>	Jesus Cristo é um exemplo também para Paulo? De que forma o hino inspira a própria vida do apóstolo?</a:t>
            </a:r>
            <a:endParaRPr lang="pt-BR" dirty="0">
              <a:solidFill>
                <a:schemeClr val="accent2">
                  <a:lumMod val="75000"/>
                </a:schemeClr>
              </a:solidFil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472422"/>
            <a:ext cx="2635343"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5095" y="3305734"/>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a:xfrm>
            <a:off x="179512" y="1340768"/>
            <a:ext cx="8784976" cy="5040560"/>
          </a:xfrm>
        </p:spPr>
        <p:txBody>
          <a:bodyPr>
            <a:normAutofit fontScale="85000" lnSpcReduction="20000"/>
          </a:bodyPr>
          <a:lstStyle/>
          <a:p>
            <a:pPr algn="just">
              <a:buNone/>
            </a:pPr>
            <a:r>
              <a:rPr lang="pt-BR" b="1" dirty="0" smtClean="0"/>
              <a:t>	</a:t>
            </a:r>
            <a:r>
              <a:rPr lang="pt-BR" b="1" i="1" dirty="0" smtClean="0">
                <a:solidFill>
                  <a:schemeClr val="accent2">
                    <a:lumMod val="75000"/>
                  </a:schemeClr>
                </a:solidFill>
              </a:rPr>
              <a:t>Se qualquer outro pensa que pode confiar na carne, eu ainda mais: circuncidado ao oitavo dia, da linhagem de Israel, da tribo de Benjamim, hebreu de hebreus; quanto à lei, fariseu, quanto ao zelo, perseguidor da igreja; quanto à justiça que há na lei, irrepreensível. Mas o que, para mim, era lucro, isto considerei perda por causa de Cristo. Sim, deveras considero tudo como perda, por causa da sublimidade do conhecimento de Cristo Jesus, meu Senhor; por amor do qual perdi todas as coisas e as considero como refugo, para ganhar a Cristo e ser achado nele, não tendo justiça própria, que procede de lei, senão a que é mediante a fé em Cristo, a justiça que procede de Deus, baseada na fé; para o conhecer, e o poder da sua ressurreição, e a comunhão dos seus sofrimentos, conformando-me com ele na sua morte; para, de algum modo, alcançar a ressurreição dentre os mortos.</a:t>
            </a:r>
            <a:endParaRPr lang="pt-BR" b="1" i="1" dirty="0">
              <a:solidFill>
                <a:schemeClr val="accent2">
                  <a:lumMod val="75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LIÇÕS DO HINO EXTRAÍDAS POR PAULO</a:t>
            </a:r>
            <a:endParaRPr lang="pt-BR" dirty="0"/>
          </a:p>
        </p:txBody>
      </p:sp>
      <p:graphicFrame>
        <p:nvGraphicFramePr>
          <p:cNvPr id="4" name="Espaço Reservado para Conteúdo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III LIÇÕES DO HINO EXTRAÍDAS POR PAULO</a:t>
            </a:r>
            <a:endParaRPr lang="pt-BR" dirty="0"/>
          </a:p>
        </p:txBody>
      </p:sp>
      <p:sp>
        <p:nvSpPr>
          <p:cNvPr id="3" name="Espaço Reservado para Conteúdo 2"/>
          <p:cNvSpPr>
            <a:spLocks noGrp="1"/>
          </p:cNvSpPr>
          <p:nvPr>
            <p:ph sz="quarter" idx="1"/>
          </p:nvPr>
        </p:nvSpPr>
        <p:spPr>
          <a:xfrm rot="20845296">
            <a:off x="301752" y="1527048"/>
            <a:ext cx="8503920" cy="4572000"/>
          </a:xfrm>
        </p:spPr>
        <p:txBody>
          <a:bodyPr/>
          <a:lstStyle/>
          <a:p>
            <a:pPr algn="r">
              <a:buNone/>
            </a:pPr>
            <a:r>
              <a:rPr lang="pt-BR" dirty="0" smtClean="0">
                <a:solidFill>
                  <a:schemeClr val="accent2">
                    <a:lumMod val="75000"/>
                  </a:schemeClr>
                </a:solidFill>
              </a:rPr>
              <a:t>	Paulo abre mão de origem judaica, de suas conquistas na obediência à Lei e de sua importância entre os fariseus. Tudo isto ele considera </a:t>
            </a:r>
            <a:r>
              <a:rPr lang="pt-BR" i="1" dirty="0" smtClean="0">
                <a:solidFill>
                  <a:schemeClr val="accent2">
                    <a:lumMod val="75000"/>
                  </a:schemeClr>
                </a:solidFill>
              </a:rPr>
              <a:t>“perda por causa de Cristo”</a:t>
            </a:r>
            <a:r>
              <a:rPr lang="pt-BR" dirty="0" smtClean="0">
                <a:solidFill>
                  <a:schemeClr val="accent2">
                    <a:lumMod val="75000"/>
                  </a:schemeClr>
                </a:solidFill>
              </a:rPr>
              <a:t>.</a:t>
            </a:r>
          </a:p>
          <a:p>
            <a:pPr>
              <a:buNone/>
            </a:pPr>
            <a:endParaRPr lang="pt-BR" dirty="0" smtClean="0">
              <a:solidFill>
                <a:schemeClr val="accent2">
                  <a:lumMod val="75000"/>
                </a:schemeClr>
              </a:solidFill>
            </a:endParaRPr>
          </a:p>
          <a:p>
            <a:pPr>
              <a:buNone/>
            </a:pPr>
            <a:r>
              <a:rPr lang="pt-BR" dirty="0" smtClean="0">
                <a:solidFill>
                  <a:schemeClr val="accent2">
                    <a:lumMod val="75000"/>
                  </a:schemeClr>
                </a:solidFill>
              </a:rPr>
              <a:t>	Agora, ele tem a esperança da ressurreição!</a:t>
            </a:r>
          </a:p>
          <a:p>
            <a:pPr>
              <a:buNone/>
            </a:pPr>
            <a:endParaRPr lang="pt-BR" dirty="0" smtClean="0">
              <a:solidFill>
                <a:schemeClr val="accent2">
                  <a:lumMod val="75000"/>
                </a:schemeClr>
              </a:solidFill>
            </a:endParaRPr>
          </a:p>
          <a:p>
            <a:pPr algn="ctr">
              <a:buNone/>
            </a:pPr>
            <a:r>
              <a:rPr lang="pt-BR" dirty="0" smtClean="0">
                <a:solidFill>
                  <a:schemeClr val="accent2">
                    <a:lumMod val="75000"/>
                  </a:schemeClr>
                </a:solidFill>
              </a:rPr>
              <a:t>Paulo, portanto, segue o caminho de Jesus Cristo: esvazia-se a si mesmo, na esperança de vida ressuscitada em Cristo Jesus.</a:t>
            </a:r>
            <a:endParaRPr lang="pt-BR" dirty="0">
              <a:solidFill>
                <a:schemeClr val="accent2">
                  <a:lumMod val="75000"/>
                </a:schemeClr>
              </a:solidFill>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908721"/>
            <a:ext cx="136815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CONCLUSÃO</a:t>
            </a:r>
            <a:endParaRPr lang="pt-BR" dirty="0"/>
          </a:p>
        </p:txBody>
      </p:sp>
      <p:sp>
        <p:nvSpPr>
          <p:cNvPr id="3" name="Espaço Reservado para Conteúdo 2"/>
          <p:cNvSpPr>
            <a:spLocks noGrp="1"/>
          </p:cNvSpPr>
          <p:nvPr>
            <p:ph sz="quarter" idx="1"/>
          </p:nvPr>
        </p:nvSpPr>
        <p:spPr>
          <a:xfrm>
            <a:off x="179512" y="1527048"/>
            <a:ext cx="8784976" cy="4854280"/>
          </a:xfrm>
        </p:spPr>
        <p:txBody>
          <a:bodyPr>
            <a:normAutofit fontScale="77500" lnSpcReduction="20000"/>
          </a:bodyPr>
          <a:lstStyle/>
          <a:p>
            <a:pPr algn="just">
              <a:buFont typeface="Wingdings" pitchFamily="2" charset="2"/>
              <a:buChar char="q"/>
            </a:pPr>
            <a:r>
              <a:rPr lang="pt-BR" dirty="0" smtClean="0">
                <a:solidFill>
                  <a:schemeClr val="accent2">
                    <a:lumMod val="75000"/>
                  </a:schemeClr>
                </a:solidFill>
              </a:rPr>
              <a:t>A profunda teologia do hino destaca o autoesvaziamento de Cristo, sua humildade, obediência e exaltação. E sabemos que a teologia aqui está a serviço da vida; apresenta-se a fim de expor o melhor caminho. </a:t>
            </a:r>
          </a:p>
          <a:p>
            <a:pPr algn="just">
              <a:buFont typeface="Wingdings" pitchFamily="2" charset="2"/>
              <a:buChar char="q"/>
            </a:pPr>
            <a:r>
              <a:rPr lang="pt-BR" dirty="0" smtClean="0">
                <a:solidFill>
                  <a:schemeClr val="accent2">
                    <a:lumMod val="75000"/>
                  </a:schemeClr>
                </a:solidFill>
              </a:rPr>
              <a:t>Se o próprio Jesus Cristo agiu com humildade e obediência, ele que a nossos a olhos teria até motivos para assim não fazê-lo, quanto mais nós. </a:t>
            </a:r>
          </a:p>
          <a:p>
            <a:pPr algn="just">
              <a:buFont typeface="Wingdings" pitchFamily="2" charset="2"/>
              <a:buChar char="q"/>
            </a:pPr>
            <a:r>
              <a:rPr lang="pt-BR" dirty="0" smtClean="0">
                <a:solidFill>
                  <a:schemeClr val="accent2">
                    <a:lumMod val="75000"/>
                  </a:schemeClr>
                </a:solidFill>
              </a:rPr>
              <a:t>Em Paulo a doutrina está a serviço da vida. Ele mesmo segue a Jesus Cristo no autoesvaziamento. </a:t>
            </a:r>
          </a:p>
          <a:p>
            <a:pPr algn="just">
              <a:buFont typeface="Wingdings" pitchFamily="2" charset="2"/>
              <a:buChar char="q"/>
            </a:pPr>
            <a:r>
              <a:rPr lang="pt-BR" dirty="0" smtClean="0">
                <a:solidFill>
                  <a:schemeClr val="accent2">
                    <a:lumMod val="75000"/>
                  </a:schemeClr>
                </a:solidFill>
              </a:rPr>
              <a:t>Nossas divisões e conflitos resistem diante de tão grande exemplo? </a:t>
            </a:r>
          </a:p>
          <a:p>
            <a:pPr algn="just">
              <a:buNone/>
            </a:pPr>
            <a:r>
              <a:rPr lang="pt-BR" dirty="0" smtClean="0">
                <a:solidFill>
                  <a:schemeClr val="accent2">
                    <a:lumMod val="75000"/>
                  </a:schemeClr>
                </a:solidFill>
              </a:rPr>
              <a:t>	[Precisa destacar aqui a resistência à propaganda imperial: o nosso Senhor é humilde e obediente, não soberbo e arrogante; o nome exaltado sobre todo nome é o nome de Jesus, e não o do imperador; alguns joelhos podem se dobrar diante de um homem, mas todos reverenciarão um único nome (Jesus); o poder de Jesus é recebido de Deus, não é tomado por usurpação; enfim, Jesus é o Senhor.]</a:t>
            </a:r>
            <a:endParaRPr lang="pt-BR" dirty="0">
              <a:solidFill>
                <a:schemeClr val="accent2">
                  <a:lumMod val="75000"/>
                </a:schemeClr>
              </a:solidFill>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76" y="188640"/>
            <a:ext cx="995363" cy="114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ívico">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ívico">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ívico">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522</TotalTime>
  <Words>992</Words>
  <Application>Microsoft Macintosh PowerPoint</Application>
  <PresentationFormat>On-screen Show (4:3)</PresentationFormat>
  <Paragraphs>205</Paragraphs>
  <Slides>35</Slides>
  <Notes>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Cívico</vt:lpstr>
      <vt:lpstr>O CÂNTICO CRISTÃO</vt:lpstr>
      <vt:lpstr>Índice </vt:lpstr>
      <vt:lpstr>I O CONTEXTO IMEDIATO</vt:lpstr>
      <vt:lpstr>I O CONTEXTO IMEDIATO DO HINO</vt:lpstr>
      <vt:lpstr>I O CONTEXTO IMEDIATO DO HINO</vt:lpstr>
      <vt:lpstr>I O CONTEXTO IMEDIATO DO HINO</vt:lpstr>
      <vt:lpstr>I O CONTEXTO IMEDIATO DO HINO</vt:lpstr>
      <vt:lpstr>I O CONTEXTO IMEDIATO DO HINO</vt:lpstr>
      <vt:lpstr>I O CONTEXTO IMEDIATO DO HINO</vt:lpstr>
      <vt:lpstr>I CONTEXTO IMEDIATO DO HINO</vt:lpstr>
      <vt:lpstr>II O HINO</vt:lpstr>
      <vt:lpstr>II O HINO</vt:lpstr>
      <vt:lpstr>II O HINO</vt:lpstr>
      <vt:lpstr>II O HINO</vt:lpstr>
      <vt:lpstr>II O HINO</vt:lpstr>
      <vt:lpstr>II O HINO</vt:lpstr>
      <vt:lpstr>II O HINO</vt:lpstr>
      <vt:lpstr>II O HINO</vt:lpstr>
      <vt:lpstr>PowerPoint Presentation</vt:lpstr>
      <vt:lpstr>                    II O HINO</vt:lpstr>
      <vt:lpstr>II O HINO</vt:lpstr>
      <vt:lpstr>II O HINO</vt:lpstr>
      <vt:lpstr>II O HINO</vt:lpstr>
      <vt:lpstr>III LIÇÕES DO HINO EXTRAÍDAS POR PAULO</vt:lpstr>
      <vt:lpstr>III LIÇÕES DO HINO EXTRAÍDAS POR PAULO</vt:lpstr>
      <vt:lpstr>PowerPoint Presentation</vt:lpstr>
      <vt:lpstr>PowerPoint Presentation</vt:lpstr>
      <vt:lpstr>III LIÇÕES DO HINO EXTRAÍDAS POR PAULO</vt:lpstr>
      <vt:lpstr>III LIÇÕES DO HINO EXTRAÍDAS POR PAULO</vt:lpstr>
      <vt:lpstr>III LIÇÕES DO HINO EXTRAÍDAS POR PAULO</vt:lpstr>
      <vt:lpstr>III LIÇÕES DO HINO EXTRAÍDAS POR PAULO</vt:lpstr>
      <vt:lpstr>III LIÇÕES DO HINO EXTRAÍDAS POR PAULO</vt:lpstr>
      <vt:lpstr>III LIÇÕS DO HINO EXTRAÍDAS POR PAULO</vt:lpstr>
      <vt:lpstr>III LIÇÕES DO HINO EXTRAÍDAS POR PAULO</vt:lpstr>
      <vt:lpstr>CONCLUSÃO</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CÂNTICO CRISTÃO</dc:title>
  <dc:creator>Ivan</dc:creator>
  <cp:lastModifiedBy>Jane Blackburn</cp:lastModifiedBy>
  <cp:revision>46</cp:revision>
  <dcterms:created xsi:type="dcterms:W3CDTF">2012-10-10T12:03:25Z</dcterms:created>
  <dcterms:modified xsi:type="dcterms:W3CDTF">2012-10-28T10:57:35Z</dcterms:modified>
</cp:coreProperties>
</file>